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9"/>
  </p:notesMasterIdLst>
  <p:handoutMasterIdLst>
    <p:handoutMasterId r:id="rId30"/>
  </p:handoutMasterIdLst>
  <p:sldIdLst>
    <p:sldId id="525" r:id="rId2"/>
    <p:sldId id="592" r:id="rId3"/>
    <p:sldId id="297" r:id="rId4"/>
    <p:sldId id="622" r:id="rId5"/>
    <p:sldId id="298" r:id="rId6"/>
    <p:sldId id="299" r:id="rId7"/>
    <p:sldId id="479" r:id="rId8"/>
    <p:sldId id="624" r:id="rId9"/>
    <p:sldId id="625" r:id="rId10"/>
    <p:sldId id="626" r:id="rId11"/>
    <p:sldId id="288" r:id="rId12"/>
    <p:sldId id="627" r:id="rId13"/>
    <p:sldId id="628" r:id="rId14"/>
    <p:sldId id="269" r:id="rId15"/>
    <p:sldId id="271" r:id="rId16"/>
    <p:sldId id="272" r:id="rId17"/>
    <p:sldId id="303" r:id="rId18"/>
    <p:sldId id="629" r:id="rId19"/>
    <p:sldId id="300" r:id="rId20"/>
    <p:sldId id="301" r:id="rId21"/>
    <p:sldId id="302" r:id="rId22"/>
    <p:sldId id="631" r:id="rId23"/>
    <p:sldId id="632" r:id="rId24"/>
    <p:sldId id="630" r:id="rId25"/>
    <p:sldId id="270" r:id="rId26"/>
    <p:sldId id="623" r:id="rId27"/>
    <p:sldId id="30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jaž Debevc" initials="MD" lastIdx="1" clrIdx="0">
    <p:extLst>
      <p:ext uri="{19B8F6BF-5375-455C-9EA6-DF929625EA0E}">
        <p15:presenceInfo xmlns:p15="http://schemas.microsoft.com/office/powerpoint/2012/main" userId="Matjaž Debev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C788E"/>
    <a:srgbClr val="000099"/>
    <a:srgbClr val="D4ECFC"/>
    <a:srgbClr val="8FD1F9"/>
    <a:srgbClr val="422C16"/>
    <a:srgbClr val="02519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85E86-9D3F-4247-90E9-95AC914EEE05}" v="63" dt="2021-05-27T15:49:25.871"/>
    <p1510:client id="{D85BE714-9727-42CC-A3BC-114BAF1A5851}" v="189" dt="2021-05-28T07:18:09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1" autoAdjust="0"/>
    <p:restoredTop sz="94842" autoAdjust="0"/>
  </p:normalViewPr>
  <p:slideViewPr>
    <p:cSldViewPr snapToGrid="0">
      <p:cViewPr varScale="1">
        <p:scale>
          <a:sx n="77" d="100"/>
          <a:sy n="77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jaž Debevc" userId="d773fda4-ebf6-4c6b-b84f-eea48ec84c01" providerId="ADAL" clId="{3D885E86-9D3F-4247-90E9-95AC914EEE05}"/>
    <pc:docChg chg="undo custSel addSld delSld modSld modMainMaster">
      <pc:chgData name="Matjaž Debevc" userId="d773fda4-ebf6-4c6b-b84f-eea48ec84c01" providerId="ADAL" clId="{3D885E86-9D3F-4247-90E9-95AC914EEE05}" dt="2021-05-27T15:48:52.695" v="533"/>
      <pc:docMkLst>
        <pc:docMk/>
      </pc:docMkLst>
      <pc:sldChg chg="add del">
        <pc:chgData name="Matjaž Debevc" userId="d773fda4-ebf6-4c6b-b84f-eea48ec84c01" providerId="ADAL" clId="{3D885E86-9D3F-4247-90E9-95AC914EEE05}" dt="2021-05-27T15:32:02.558" v="379" actId="47"/>
        <pc:sldMkLst>
          <pc:docMk/>
          <pc:sldMk cId="56015696" sldId="256"/>
        </pc:sldMkLst>
      </pc:sldChg>
      <pc:sldChg chg="modSp mod">
        <pc:chgData name="Matjaž Debevc" userId="d773fda4-ebf6-4c6b-b84f-eea48ec84c01" providerId="ADAL" clId="{3D885E86-9D3F-4247-90E9-95AC914EEE05}" dt="2021-05-27T15:42:28.428" v="483" actId="1076"/>
        <pc:sldMkLst>
          <pc:docMk/>
          <pc:sldMk cId="2869316625" sldId="269"/>
        </pc:sldMkLst>
        <pc:spChg chg="mod">
          <ac:chgData name="Matjaž Debevc" userId="d773fda4-ebf6-4c6b-b84f-eea48ec84c01" providerId="ADAL" clId="{3D885E86-9D3F-4247-90E9-95AC914EEE05}" dt="2021-05-27T15:42:23.023" v="482" actId="1076"/>
          <ac:spMkLst>
            <pc:docMk/>
            <pc:sldMk cId="2869316625" sldId="269"/>
            <ac:spMk id="3" creationId="{00000000-0000-0000-0000-000000000000}"/>
          </ac:spMkLst>
        </pc:spChg>
        <pc:cxnChg chg="mod">
          <ac:chgData name="Matjaž Debevc" userId="d773fda4-ebf6-4c6b-b84f-eea48ec84c01" providerId="ADAL" clId="{3D885E86-9D3F-4247-90E9-95AC914EEE05}" dt="2021-05-27T15:42:28.428" v="483" actId="1076"/>
          <ac:cxnSpMkLst>
            <pc:docMk/>
            <pc:sldMk cId="2869316625" sldId="269"/>
            <ac:cxnSpMk id="7" creationId="{8D051328-D7C6-4BEE-96FA-D63711591CA1}"/>
          </ac:cxnSpMkLst>
        </pc:cxnChg>
      </pc:sldChg>
      <pc:sldChg chg="addSp modSp mod">
        <pc:chgData name="Matjaž Debevc" userId="d773fda4-ebf6-4c6b-b84f-eea48ec84c01" providerId="ADAL" clId="{3D885E86-9D3F-4247-90E9-95AC914EEE05}" dt="2021-05-27T15:43:42.873" v="496" actId="1076"/>
        <pc:sldMkLst>
          <pc:docMk/>
          <pc:sldMk cId="0" sldId="270"/>
        </pc:sldMkLst>
        <pc:spChg chg="mod">
          <ac:chgData name="Matjaž Debevc" userId="d773fda4-ebf6-4c6b-b84f-eea48ec84c01" providerId="ADAL" clId="{3D885E86-9D3F-4247-90E9-95AC914EEE05}" dt="2021-05-27T15:43:38.431" v="495" actId="115"/>
          <ac:spMkLst>
            <pc:docMk/>
            <pc:sldMk cId="0" sldId="270"/>
            <ac:spMk id="2" creationId="{233F8247-E971-49E1-9120-8AD83F874C92}"/>
          </ac:spMkLst>
        </pc:spChg>
        <pc:spChg chg="mod">
          <ac:chgData name="Matjaž Debevc" userId="d773fda4-ebf6-4c6b-b84f-eea48ec84c01" providerId="ADAL" clId="{3D885E86-9D3F-4247-90E9-95AC914EEE05}" dt="2021-05-27T15:43:42.873" v="496" actId="1076"/>
          <ac:spMkLst>
            <pc:docMk/>
            <pc:sldMk cId="0" sldId="270"/>
            <ac:spMk id="3" creationId="{16B50AE6-5B32-495E-AD50-3F85D5C929D2}"/>
          </ac:spMkLst>
        </pc:spChg>
        <pc:spChg chg="add mod">
          <ac:chgData name="Matjaž Debevc" userId="d773fda4-ebf6-4c6b-b84f-eea48ec84c01" providerId="ADAL" clId="{3D885E86-9D3F-4247-90E9-95AC914EEE05}" dt="2021-05-27T15:36:47.947" v="437" actId="20577"/>
          <ac:spMkLst>
            <pc:docMk/>
            <pc:sldMk cId="0" sldId="270"/>
            <ac:spMk id="4" creationId="{5EB79A67-42DF-4BBB-8A5C-2C5DF1107D57}"/>
          </ac:spMkLst>
        </pc:spChg>
      </pc:sldChg>
      <pc:sldChg chg="modSp mod">
        <pc:chgData name="Matjaž Debevc" userId="d773fda4-ebf6-4c6b-b84f-eea48ec84c01" providerId="ADAL" clId="{3D885E86-9D3F-4247-90E9-95AC914EEE05}" dt="2021-05-27T15:42:34.710" v="485" actId="1076"/>
        <pc:sldMkLst>
          <pc:docMk/>
          <pc:sldMk cId="1736542069" sldId="271"/>
        </pc:sldMkLst>
        <pc:spChg chg="mod">
          <ac:chgData name="Matjaž Debevc" userId="d773fda4-ebf6-4c6b-b84f-eea48ec84c01" providerId="ADAL" clId="{3D885E86-9D3F-4247-90E9-95AC914EEE05}" dt="2021-05-27T15:42:32.757" v="484" actId="1076"/>
          <ac:spMkLst>
            <pc:docMk/>
            <pc:sldMk cId="1736542069" sldId="271"/>
            <ac:spMk id="3" creationId="{00000000-0000-0000-0000-000000000000}"/>
          </ac:spMkLst>
        </pc:spChg>
        <pc:cxnChg chg="mod">
          <ac:chgData name="Matjaž Debevc" userId="d773fda4-ebf6-4c6b-b84f-eea48ec84c01" providerId="ADAL" clId="{3D885E86-9D3F-4247-90E9-95AC914EEE05}" dt="2021-05-27T15:42:34.710" v="485" actId="1076"/>
          <ac:cxnSpMkLst>
            <pc:docMk/>
            <pc:sldMk cId="1736542069" sldId="271"/>
            <ac:cxnSpMk id="7" creationId="{8D051328-D7C6-4BEE-96FA-D63711591CA1}"/>
          </ac:cxnSpMkLst>
        </pc:cxnChg>
      </pc:sldChg>
      <pc:sldChg chg="modSp mod">
        <pc:chgData name="Matjaž Debevc" userId="d773fda4-ebf6-4c6b-b84f-eea48ec84c01" providerId="ADAL" clId="{3D885E86-9D3F-4247-90E9-95AC914EEE05}" dt="2021-05-27T15:42:42.400" v="486" actId="1076"/>
        <pc:sldMkLst>
          <pc:docMk/>
          <pc:sldMk cId="2691778149" sldId="272"/>
        </pc:sldMkLst>
        <pc:spChg chg="mod">
          <ac:chgData name="Matjaž Debevc" userId="d773fda4-ebf6-4c6b-b84f-eea48ec84c01" providerId="ADAL" clId="{3D885E86-9D3F-4247-90E9-95AC914EEE05}" dt="2021-05-27T15:42:42.400" v="486" actId="1076"/>
          <ac:spMkLst>
            <pc:docMk/>
            <pc:sldMk cId="2691778149" sldId="272"/>
            <ac:spMk id="3" creationId="{00000000-0000-0000-0000-000000000000}"/>
          </ac:spMkLst>
        </pc:spChg>
      </pc:sldChg>
      <pc:sldChg chg="addSp delSp modSp add del mod">
        <pc:chgData name="Matjaž Debevc" userId="d773fda4-ebf6-4c6b-b84f-eea48ec84c01" providerId="ADAL" clId="{3D885E86-9D3F-4247-90E9-95AC914EEE05}" dt="2021-05-27T15:48:52.695" v="533"/>
        <pc:sldMkLst>
          <pc:docMk/>
          <pc:sldMk cId="1134426814" sldId="288"/>
        </pc:sldMkLst>
        <pc:spChg chg="mod">
          <ac:chgData name="Matjaž Debevc" userId="d773fda4-ebf6-4c6b-b84f-eea48ec84c01" providerId="ADAL" clId="{3D885E86-9D3F-4247-90E9-95AC914EEE05}" dt="2021-05-27T15:41:53.769" v="481" actId="14100"/>
          <ac:spMkLst>
            <pc:docMk/>
            <pc:sldMk cId="1134426814" sldId="288"/>
            <ac:spMk id="3" creationId="{00000000-0000-0000-0000-000000000000}"/>
          </ac:spMkLst>
        </pc:spChg>
        <pc:spChg chg="del mod">
          <ac:chgData name="Matjaž Debevc" userId="d773fda4-ebf6-4c6b-b84f-eea48ec84c01" providerId="ADAL" clId="{3D885E86-9D3F-4247-90E9-95AC914EEE05}" dt="2021-05-13T14:28:45.324" v="111" actId="478"/>
          <ac:spMkLst>
            <pc:docMk/>
            <pc:sldMk cId="1134426814" sldId="288"/>
            <ac:spMk id="4" creationId="{00000000-0000-0000-0000-000000000000}"/>
          </ac:spMkLst>
        </pc:spChg>
        <pc:spChg chg="del">
          <ac:chgData name="Matjaž Debevc" userId="d773fda4-ebf6-4c6b-b84f-eea48ec84c01" providerId="ADAL" clId="{3D885E86-9D3F-4247-90E9-95AC914EEE05}" dt="2021-05-13T14:28:49.231" v="112" actId="478"/>
          <ac:spMkLst>
            <pc:docMk/>
            <pc:sldMk cId="1134426814" sldId="288"/>
            <ac:spMk id="7" creationId="{F4B162B1-416C-4115-896A-8AC9E3CD1EF9}"/>
          </ac:spMkLst>
        </pc:spChg>
        <pc:spChg chg="del">
          <ac:chgData name="Matjaž Debevc" userId="d773fda4-ebf6-4c6b-b84f-eea48ec84c01" providerId="ADAL" clId="{3D885E86-9D3F-4247-90E9-95AC914EEE05}" dt="2021-05-13T14:28:17.572" v="50" actId="478"/>
          <ac:spMkLst>
            <pc:docMk/>
            <pc:sldMk cId="1134426814" sldId="288"/>
            <ac:spMk id="10" creationId="{497266B3-C696-4B9C-AB7B-71ACAA2F16C2}"/>
          </ac:spMkLst>
        </pc:spChg>
        <pc:spChg chg="add del">
          <ac:chgData name="Matjaž Debevc" userId="d773fda4-ebf6-4c6b-b84f-eea48ec84c01" providerId="ADAL" clId="{3D885E86-9D3F-4247-90E9-95AC914EEE05}" dt="2021-05-13T14:44:38.039" v="188" actId="22"/>
          <ac:spMkLst>
            <pc:docMk/>
            <pc:sldMk cId="1134426814" sldId="288"/>
            <ac:spMk id="13" creationId="{D6810A95-E220-4AB4-9A7D-59922C8F10E8}"/>
          </ac:spMkLst>
        </pc:spChg>
        <pc:graphicFrameChg chg="add del">
          <ac:chgData name="Matjaž Debevc" userId="d773fda4-ebf6-4c6b-b84f-eea48ec84c01" providerId="ADAL" clId="{3D885E86-9D3F-4247-90E9-95AC914EEE05}" dt="2021-05-13T14:29:50.979" v="125" actId="478"/>
          <ac:graphicFrameMkLst>
            <pc:docMk/>
            <pc:sldMk cId="1134426814" sldId="288"/>
            <ac:graphicFrameMk id="5" creationId="{F8E84FA7-0E51-4575-B24F-C4598072D22A}"/>
          </ac:graphicFrameMkLst>
        </pc:graphicFrameChg>
        <pc:graphicFrameChg chg="mod">
          <ac:chgData name="Matjaž Debevc" userId="d773fda4-ebf6-4c6b-b84f-eea48ec84c01" providerId="ADAL" clId="{3D885E86-9D3F-4247-90E9-95AC914EEE05}" dt="2021-05-27T15:48:52.695" v="533"/>
          <ac:graphicFrameMkLst>
            <pc:docMk/>
            <pc:sldMk cId="1134426814" sldId="288"/>
            <ac:graphicFrameMk id="14" creationId="{BDF456BF-F746-4CBA-9572-16556A7CEAAC}"/>
          </ac:graphicFrameMkLst>
        </pc:graphicFrameChg>
        <pc:picChg chg="del mod">
          <ac:chgData name="Matjaž Debevc" userId="d773fda4-ebf6-4c6b-b84f-eea48ec84c01" providerId="ADAL" clId="{3D885E86-9D3F-4247-90E9-95AC914EEE05}" dt="2021-05-13T14:43:03.944" v="127" actId="478"/>
          <ac:picMkLst>
            <pc:docMk/>
            <pc:sldMk cId="1134426814" sldId="288"/>
            <ac:picMk id="8" creationId="{ED74A149-9B2A-4C89-8192-69592C92D087}"/>
          </ac:picMkLst>
        </pc:picChg>
        <pc:picChg chg="del">
          <ac:chgData name="Matjaž Debevc" userId="d773fda4-ebf6-4c6b-b84f-eea48ec84c01" providerId="ADAL" clId="{3D885E86-9D3F-4247-90E9-95AC914EEE05}" dt="2021-05-13T14:28:14.009" v="49" actId="478"/>
          <ac:picMkLst>
            <pc:docMk/>
            <pc:sldMk cId="1134426814" sldId="288"/>
            <ac:picMk id="9" creationId="{AC9F895E-E181-4293-91F0-A8E361DDD5AC}"/>
          </ac:picMkLst>
        </pc:picChg>
        <pc:picChg chg="add del mod">
          <ac:chgData name="Matjaž Debevc" userId="d773fda4-ebf6-4c6b-b84f-eea48ec84c01" providerId="ADAL" clId="{3D885E86-9D3F-4247-90E9-95AC914EEE05}" dt="2021-05-13T14:44:09.221" v="184" actId="478"/>
          <ac:picMkLst>
            <pc:docMk/>
            <pc:sldMk cId="1134426814" sldId="288"/>
            <ac:picMk id="11" creationId="{41F9ACF3-879A-4703-A90B-E76BE1534706}"/>
          </ac:picMkLst>
        </pc:picChg>
      </pc:sldChg>
      <pc:sldChg chg="addSp">
        <pc:chgData name="Matjaž Debevc" userId="d773fda4-ebf6-4c6b-b84f-eea48ec84c01" providerId="ADAL" clId="{3D885E86-9D3F-4247-90E9-95AC914EEE05}" dt="2021-05-13T14:43:05.053" v="128"/>
        <pc:sldMkLst>
          <pc:docMk/>
          <pc:sldMk cId="2584984050" sldId="288"/>
        </pc:sldMkLst>
        <pc:spChg chg="add">
          <ac:chgData name="Matjaž Debevc" userId="d773fda4-ebf6-4c6b-b84f-eea48ec84c01" providerId="ADAL" clId="{3D885E86-9D3F-4247-90E9-95AC914EEE05}" dt="2021-05-13T14:43:05.053" v="128"/>
          <ac:spMkLst>
            <pc:docMk/>
            <pc:sldMk cId="2584984050" sldId="288"/>
            <ac:spMk id="4" creationId="{255D5606-FB05-4DD7-A4AB-5657158E4AF6}"/>
          </ac:spMkLst>
        </pc:spChg>
      </pc:sldChg>
      <pc:sldChg chg="modSp mod">
        <pc:chgData name="Matjaž Debevc" userId="d773fda4-ebf6-4c6b-b84f-eea48ec84c01" providerId="ADAL" clId="{3D885E86-9D3F-4247-90E9-95AC914EEE05}" dt="2021-05-27T15:38:22.084" v="447" actId="1076"/>
        <pc:sldMkLst>
          <pc:docMk/>
          <pc:sldMk cId="3205130880" sldId="297"/>
        </pc:sldMkLst>
        <pc:spChg chg="mod">
          <ac:chgData name="Matjaž Debevc" userId="d773fda4-ebf6-4c6b-b84f-eea48ec84c01" providerId="ADAL" clId="{3D885E86-9D3F-4247-90E9-95AC914EEE05}" dt="2021-05-27T15:38:22.084" v="447" actId="1076"/>
          <ac:spMkLst>
            <pc:docMk/>
            <pc:sldMk cId="3205130880" sldId="297"/>
            <ac:spMk id="2" creationId="{00000000-0000-0000-0000-000000000000}"/>
          </ac:spMkLst>
        </pc:spChg>
      </pc:sldChg>
      <pc:sldChg chg="modSp mod">
        <pc:chgData name="Matjaž Debevc" userId="d773fda4-ebf6-4c6b-b84f-eea48ec84c01" providerId="ADAL" clId="{3D885E86-9D3F-4247-90E9-95AC914EEE05}" dt="2021-05-27T15:38:31.805" v="449" actId="108"/>
        <pc:sldMkLst>
          <pc:docMk/>
          <pc:sldMk cId="3177351085" sldId="298"/>
        </pc:sldMkLst>
        <pc:spChg chg="mod">
          <ac:chgData name="Matjaž Debevc" userId="d773fda4-ebf6-4c6b-b84f-eea48ec84c01" providerId="ADAL" clId="{3D885E86-9D3F-4247-90E9-95AC914EEE05}" dt="2021-05-27T15:38:31.805" v="449" actId="108"/>
          <ac:spMkLst>
            <pc:docMk/>
            <pc:sldMk cId="3177351085" sldId="298"/>
            <ac:spMk id="2" creationId="{00000000-0000-0000-0000-000000000000}"/>
          </ac:spMkLst>
        </pc:spChg>
      </pc:sldChg>
      <pc:sldChg chg="modSp mod">
        <pc:chgData name="Matjaž Debevc" userId="d773fda4-ebf6-4c6b-b84f-eea48ec84c01" providerId="ADAL" clId="{3D885E86-9D3F-4247-90E9-95AC914EEE05}" dt="2021-05-27T15:41:27.150" v="475" actId="14100"/>
        <pc:sldMkLst>
          <pc:docMk/>
          <pc:sldMk cId="4260057592" sldId="299"/>
        </pc:sldMkLst>
        <pc:spChg chg="mod">
          <ac:chgData name="Matjaž Debevc" userId="d773fda4-ebf6-4c6b-b84f-eea48ec84c01" providerId="ADAL" clId="{3D885E86-9D3F-4247-90E9-95AC914EEE05}" dt="2021-05-27T15:41:27.150" v="475" actId="14100"/>
          <ac:spMkLst>
            <pc:docMk/>
            <pc:sldMk cId="4260057592" sldId="299"/>
            <ac:spMk id="2" creationId="{00000000-0000-0000-0000-000000000000}"/>
          </ac:spMkLst>
        </pc:spChg>
      </pc:sldChg>
      <pc:sldChg chg="modSp mod">
        <pc:chgData name="Matjaž Debevc" userId="d773fda4-ebf6-4c6b-b84f-eea48ec84c01" providerId="ADAL" clId="{3D885E86-9D3F-4247-90E9-95AC914EEE05}" dt="2021-05-27T15:40:23.116" v="465" actId="108"/>
        <pc:sldMkLst>
          <pc:docMk/>
          <pc:sldMk cId="1633959747" sldId="300"/>
        </pc:sldMkLst>
        <pc:spChg chg="mod">
          <ac:chgData name="Matjaž Debevc" userId="d773fda4-ebf6-4c6b-b84f-eea48ec84c01" providerId="ADAL" clId="{3D885E86-9D3F-4247-90E9-95AC914EEE05}" dt="2021-05-27T15:40:23.116" v="465" actId="108"/>
          <ac:spMkLst>
            <pc:docMk/>
            <pc:sldMk cId="1633959747" sldId="300"/>
            <ac:spMk id="2" creationId="{00000000-0000-0000-0000-000000000000}"/>
          </ac:spMkLst>
        </pc:spChg>
      </pc:sldChg>
      <pc:sldChg chg="modSp mod">
        <pc:chgData name="Matjaž Debevc" userId="d773fda4-ebf6-4c6b-b84f-eea48ec84c01" providerId="ADAL" clId="{3D885E86-9D3F-4247-90E9-95AC914EEE05}" dt="2021-05-27T15:43:03.680" v="488" actId="1076"/>
        <pc:sldMkLst>
          <pc:docMk/>
          <pc:sldMk cId="2504174896" sldId="301"/>
        </pc:sldMkLst>
        <pc:spChg chg="mod">
          <ac:chgData name="Matjaž Debevc" userId="d773fda4-ebf6-4c6b-b84f-eea48ec84c01" providerId="ADAL" clId="{3D885E86-9D3F-4247-90E9-95AC914EEE05}" dt="2021-05-27T15:43:02.008" v="487" actId="1076"/>
          <ac:spMkLst>
            <pc:docMk/>
            <pc:sldMk cId="2504174896" sldId="301"/>
            <ac:spMk id="2" creationId="{00000000-0000-0000-0000-000000000000}"/>
          </ac:spMkLst>
        </pc:spChg>
        <pc:spChg chg="mod">
          <ac:chgData name="Matjaž Debevc" userId="d773fda4-ebf6-4c6b-b84f-eea48ec84c01" providerId="ADAL" clId="{3D885E86-9D3F-4247-90E9-95AC914EEE05}" dt="2021-05-27T15:43:03.680" v="488" actId="1076"/>
          <ac:spMkLst>
            <pc:docMk/>
            <pc:sldMk cId="2504174896" sldId="301"/>
            <ac:spMk id="3" creationId="{C5DE8AE7-2909-4826-8ACF-50CC7A5B754A}"/>
          </ac:spMkLst>
        </pc:spChg>
      </pc:sldChg>
      <pc:sldChg chg="modSp mod">
        <pc:chgData name="Matjaž Debevc" userId="d773fda4-ebf6-4c6b-b84f-eea48ec84c01" providerId="ADAL" clId="{3D885E86-9D3F-4247-90E9-95AC914EEE05}" dt="2021-05-27T15:43:12.295" v="490" actId="1076"/>
        <pc:sldMkLst>
          <pc:docMk/>
          <pc:sldMk cId="1547322998" sldId="302"/>
        </pc:sldMkLst>
        <pc:spChg chg="mod">
          <ac:chgData name="Matjaž Debevc" userId="d773fda4-ebf6-4c6b-b84f-eea48ec84c01" providerId="ADAL" clId="{3D885E86-9D3F-4247-90E9-95AC914EEE05}" dt="2021-05-27T15:43:09.233" v="489" actId="1076"/>
          <ac:spMkLst>
            <pc:docMk/>
            <pc:sldMk cId="1547322998" sldId="302"/>
            <ac:spMk id="2" creationId="{00000000-0000-0000-0000-000000000000}"/>
          </ac:spMkLst>
        </pc:spChg>
        <pc:spChg chg="mod">
          <ac:chgData name="Matjaž Debevc" userId="d773fda4-ebf6-4c6b-b84f-eea48ec84c01" providerId="ADAL" clId="{3D885E86-9D3F-4247-90E9-95AC914EEE05}" dt="2021-05-27T15:43:12.295" v="490" actId="1076"/>
          <ac:spMkLst>
            <pc:docMk/>
            <pc:sldMk cId="1547322998" sldId="302"/>
            <ac:spMk id="3" creationId="{C5DE8AE7-2909-4826-8ACF-50CC7A5B754A}"/>
          </ac:spMkLst>
        </pc:spChg>
      </pc:sldChg>
      <pc:sldChg chg="modSp mod">
        <pc:chgData name="Matjaž Debevc" userId="d773fda4-ebf6-4c6b-b84f-eea48ec84c01" providerId="ADAL" clId="{3D885E86-9D3F-4247-90E9-95AC914EEE05}" dt="2021-05-27T15:40:03.116" v="464" actId="108"/>
        <pc:sldMkLst>
          <pc:docMk/>
          <pc:sldMk cId="438440656" sldId="303"/>
        </pc:sldMkLst>
        <pc:spChg chg="mod">
          <ac:chgData name="Matjaž Debevc" userId="d773fda4-ebf6-4c6b-b84f-eea48ec84c01" providerId="ADAL" clId="{3D885E86-9D3F-4247-90E9-95AC914EEE05}" dt="2021-05-27T15:40:03.116" v="464" actId="108"/>
          <ac:spMkLst>
            <pc:docMk/>
            <pc:sldMk cId="438440656" sldId="303"/>
            <ac:spMk id="2" creationId="{BBF8923F-3CF2-4DF6-A89E-B7A4AAE7D265}"/>
          </ac:spMkLst>
        </pc:spChg>
      </pc:sldChg>
      <pc:sldChg chg="addSp modSp mod">
        <pc:chgData name="Matjaž Debevc" userId="d773fda4-ebf6-4c6b-b84f-eea48ec84c01" providerId="ADAL" clId="{3D885E86-9D3F-4247-90E9-95AC914EEE05}" dt="2021-05-27T15:47:04.912" v="532" actId="1076"/>
        <pc:sldMkLst>
          <pc:docMk/>
          <pc:sldMk cId="3086901598" sldId="304"/>
        </pc:sldMkLst>
        <pc:spChg chg="add mod">
          <ac:chgData name="Matjaž Debevc" userId="d773fda4-ebf6-4c6b-b84f-eea48ec84c01" providerId="ADAL" clId="{3D885E86-9D3F-4247-90E9-95AC914EEE05}" dt="2021-05-27T15:47:04.912" v="532" actId="1076"/>
          <ac:spMkLst>
            <pc:docMk/>
            <pc:sldMk cId="3086901598" sldId="304"/>
            <ac:spMk id="5" creationId="{A5E0C375-2E48-4E65-BBB2-6D0C7C63C94D}"/>
          </ac:spMkLst>
        </pc:spChg>
      </pc:sldChg>
      <pc:sldChg chg="modSp mod">
        <pc:chgData name="Matjaž Debevc" userId="d773fda4-ebf6-4c6b-b84f-eea48ec84c01" providerId="ADAL" clId="{3D885E86-9D3F-4247-90E9-95AC914EEE05}" dt="2021-05-27T15:41:34.672" v="476" actId="14100"/>
        <pc:sldMkLst>
          <pc:docMk/>
          <pc:sldMk cId="2575219480" sldId="479"/>
        </pc:sldMkLst>
        <pc:spChg chg="mod">
          <ac:chgData name="Matjaž Debevc" userId="d773fda4-ebf6-4c6b-b84f-eea48ec84c01" providerId="ADAL" clId="{3D885E86-9D3F-4247-90E9-95AC914EEE05}" dt="2021-05-27T15:41:34.672" v="476" actId="14100"/>
          <ac:spMkLst>
            <pc:docMk/>
            <pc:sldMk cId="2575219480" sldId="479"/>
            <ac:spMk id="6" creationId="{6D8B03B7-B7AA-4E79-BC48-352F0B1E9DC6}"/>
          </ac:spMkLst>
        </pc:spChg>
      </pc:sldChg>
      <pc:sldChg chg="addSp delSp modSp mod">
        <pc:chgData name="Matjaž Debevc" userId="d773fda4-ebf6-4c6b-b84f-eea48ec84c01" providerId="ADAL" clId="{3D885E86-9D3F-4247-90E9-95AC914EEE05}" dt="2021-05-27T15:35:11.518" v="423" actId="1076"/>
        <pc:sldMkLst>
          <pc:docMk/>
          <pc:sldMk cId="0" sldId="525"/>
        </pc:sldMkLst>
        <pc:spChg chg="mod">
          <ac:chgData name="Matjaž Debevc" userId="d773fda4-ebf6-4c6b-b84f-eea48ec84c01" providerId="ADAL" clId="{3D885E86-9D3F-4247-90E9-95AC914EEE05}" dt="2021-05-27T15:33:21.398" v="403" actId="1076"/>
          <ac:spMkLst>
            <pc:docMk/>
            <pc:sldMk cId="0" sldId="525"/>
            <ac:spMk id="2" creationId="{00000000-0000-0000-0000-000000000000}"/>
          </ac:spMkLst>
        </pc:spChg>
        <pc:spChg chg="mod">
          <ac:chgData name="Matjaž Debevc" userId="d773fda4-ebf6-4c6b-b84f-eea48ec84c01" providerId="ADAL" clId="{3D885E86-9D3F-4247-90E9-95AC914EEE05}" dt="2021-05-27T15:33:04.342" v="396" actId="1076"/>
          <ac:spMkLst>
            <pc:docMk/>
            <pc:sldMk cId="0" sldId="525"/>
            <ac:spMk id="3" creationId="{00000000-0000-0000-0000-000000000000}"/>
          </ac:spMkLst>
        </pc:spChg>
        <pc:spChg chg="del">
          <ac:chgData name="Matjaž Debevc" userId="d773fda4-ebf6-4c6b-b84f-eea48ec84c01" providerId="ADAL" clId="{3D885E86-9D3F-4247-90E9-95AC914EEE05}" dt="2021-05-27T15:34:56.175" v="417" actId="478"/>
          <ac:spMkLst>
            <pc:docMk/>
            <pc:sldMk cId="0" sldId="525"/>
            <ac:spMk id="6" creationId="{B13D8B73-A7D6-4371-A1AB-2D89DA337392}"/>
          </ac:spMkLst>
        </pc:spChg>
        <pc:spChg chg="add mod">
          <ac:chgData name="Matjaž Debevc" userId="d773fda4-ebf6-4c6b-b84f-eea48ec84c01" providerId="ADAL" clId="{3D885E86-9D3F-4247-90E9-95AC914EEE05}" dt="2021-05-27T15:35:06.082" v="420" actId="14100"/>
          <ac:spMkLst>
            <pc:docMk/>
            <pc:sldMk cId="0" sldId="525"/>
            <ac:spMk id="12" creationId="{8EC67054-46B2-435F-B784-CE2E2ED93591}"/>
          </ac:spMkLst>
        </pc:spChg>
        <pc:spChg chg="del mod">
          <ac:chgData name="Matjaž Debevc" userId="d773fda4-ebf6-4c6b-b84f-eea48ec84c01" providerId="ADAL" clId="{3D885E86-9D3F-4247-90E9-95AC914EEE05}" dt="2021-05-27T15:34:29.572" v="409" actId="478"/>
          <ac:spMkLst>
            <pc:docMk/>
            <pc:sldMk cId="0" sldId="525"/>
            <ac:spMk id="10244" creationId="{00000000-0000-0000-0000-000000000000}"/>
          </ac:spMkLst>
        </pc:spChg>
        <pc:picChg chg="del">
          <ac:chgData name="Matjaž Debevc" userId="d773fda4-ebf6-4c6b-b84f-eea48ec84c01" providerId="ADAL" clId="{3D885E86-9D3F-4247-90E9-95AC914EEE05}" dt="2021-05-13T14:24:31.795" v="21" actId="478"/>
          <ac:picMkLst>
            <pc:docMk/>
            <pc:sldMk cId="0" sldId="525"/>
            <ac:picMk id="4" creationId="{85BC9D24-A4D5-4289-AA55-16A11F526C62}"/>
          </ac:picMkLst>
        </pc:picChg>
        <pc:picChg chg="del">
          <ac:chgData name="Matjaž Debevc" userId="d773fda4-ebf6-4c6b-b84f-eea48ec84c01" providerId="ADAL" clId="{3D885E86-9D3F-4247-90E9-95AC914EEE05}" dt="2021-05-13T14:24:33.983" v="22" actId="478"/>
          <ac:picMkLst>
            <pc:docMk/>
            <pc:sldMk cId="0" sldId="525"/>
            <ac:picMk id="6" creationId="{C8763953-B501-447E-AF93-DF452C4CF811}"/>
          </ac:picMkLst>
        </pc:picChg>
        <pc:picChg chg="add mod">
          <ac:chgData name="Matjaž Debevc" userId="d773fda4-ebf6-4c6b-b84f-eea48ec84c01" providerId="ADAL" clId="{3D885E86-9D3F-4247-90E9-95AC914EEE05}" dt="2021-05-27T15:34:04.503" v="408" actId="1076"/>
          <ac:picMkLst>
            <pc:docMk/>
            <pc:sldMk cId="0" sldId="525"/>
            <ac:picMk id="7" creationId="{FC0F64DD-4277-4386-BA55-67F22B9505C8}"/>
          </ac:picMkLst>
        </pc:picChg>
        <pc:picChg chg="mod">
          <ac:chgData name="Matjaž Debevc" userId="d773fda4-ebf6-4c6b-b84f-eea48ec84c01" providerId="ADAL" clId="{3D885E86-9D3F-4247-90E9-95AC914EEE05}" dt="2021-05-27T15:35:11.518" v="423" actId="1076"/>
          <ac:picMkLst>
            <pc:docMk/>
            <pc:sldMk cId="0" sldId="525"/>
            <ac:picMk id="8" creationId="{00000000-0000-0000-0000-000000000000}"/>
          </ac:picMkLst>
        </pc:picChg>
        <pc:picChg chg="add mod">
          <ac:chgData name="Matjaž Debevc" userId="d773fda4-ebf6-4c6b-b84f-eea48ec84c01" providerId="ADAL" clId="{3D885E86-9D3F-4247-90E9-95AC914EEE05}" dt="2021-05-27T15:34:01.787" v="407" actId="1076"/>
          <ac:picMkLst>
            <pc:docMk/>
            <pc:sldMk cId="0" sldId="525"/>
            <ac:picMk id="10" creationId="{670BC95D-E73F-49FD-9A08-F900B4BE26B1}"/>
          </ac:picMkLst>
        </pc:picChg>
      </pc:sldChg>
      <pc:sldChg chg="modSp del mod">
        <pc:chgData name="Matjaž Debevc" userId="d773fda4-ebf6-4c6b-b84f-eea48ec84c01" providerId="ADAL" clId="{3D885E86-9D3F-4247-90E9-95AC914EEE05}" dt="2021-05-27T15:45:47.714" v="507" actId="47"/>
        <pc:sldMkLst>
          <pc:docMk/>
          <pc:sldMk cId="1296409129" sldId="528"/>
        </pc:sldMkLst>
        <pc:spChg chg="mod">
          <ac:chgData name="Matjaž Debevc" userId="d773fda4-ebf6-4c6b-b84f-eea48ec84c01" providerId="ADAL" clId="{3D885E86-9D3F-4247-90E9-95AC914EEE05}" dt="2021-05-27T14:48:20.824" v="377" actId="20577"/>
          <ac:spMkLst>
            <pc:docMk/>
            <pc:sldMk cId="1296409129" sldId="528"/>
            <ac:spMk id="2" creationId="{E12D1EF9-852F-4161-A7AB-23777803EEBE}"/>
          </ac:spMkLst>
        </pc:spChg>
        <pc:spChg chg="mod">
          <ac:chgData name="Matjaž Debevc" userId="d773fda4-ebf6-4c6b-b84f-eea48ec84c01" providerId="ADAL" clId="{3D885E86-9D3F-4247-90E9-95AC914EEE05}" dt="2021-05-27T15:41:07.682" v="472" actId="108"/>
          <ac:spMkLst>
            <pc:docMk/>
            <pc:sldMk cId="1296409129" sldId="528"/>
            <ac:spMk id="129026" creationId="{00000000-0000-0000-0000-000000000000}"/>
          </ac:spMkLst>
        </pc:spChg>
      </pc:sldChg>
      <pc:sldChg chg="del">
        <pc:chgData name="Matjaž Debevc" userId="d773fda4-ebf6-4c6b-b84f-eea48ec84c01" providerId="ADAL" clId="{3D885E86-9D3F-4247-90E9-95AC914EEE05}" dt="2021-05-27T15:45:17.083" v="505" actId="47"/>
        <pc:sldMkLst>
          <pc:docMk/>
          <pc:sldMk cId="1021577305" sldId="594"/>
        </pc:sldMkLst>
      </pc:sldChg>
      <pc:sldChg chg="addSp delSp modSp">
        <pc:chgData name="Matjaž Debevc" userId="d773fda4-ebf6-4c6b-b84f-eea48ec84c01" providerId="ADAL" clId="{3D885E86-9D3F-4247-90E9-95AC914EEE05}" dt="2021-05-13T14:27:47.954" v="47"/>
        <pc:sldMkLst>
          <pc:docMk/>
          <pc:sldMk cId="160613669" sldId="613"/>
        </pc:sldMkLst>
        <pc:picChg chg="add del mod">
          <ac:chgData name="Matjaž Debevc" userId="d773fda4-ebf6-4c6b-b84f-eea48ec84c01" providerId="ADAL" clId="{3D885E86-9D3F-4247-90E9-95AC914EEE05}" dt="2021-05-13T14:27:47.954" v="47"/>
          <ac:picMkLst>
            <pc:docMk/>
            <pc:sldMk cId="160613669" sldId="613"/>
            <ac:picMk id="6" creationId="{D4CA1379-7A07-4189-85B9-B0D796684DFF}"/>
          </ac:picMkLst>
        </pc:picChg>
      </pc:sldChg>
      <pc:sldChg chg="modSp del mod">
        <pc:chgData name="Matjaž Debevc" userId="d773fda4-ebf6-4c6b-b84f-eea48ec84c01" providerId="ADAL" clId="{3D885E86-9D3F-4247-90E9-95AC914EEE05}" dt="2021-05-27T15:45:52.465" v="508" actId="47"/>
        <pc:sldMkLst>
          <pc:docMk/>
          <pc:sldMk cId="2116444715" sldId="619"/>
        </pc:sldMkLst>
        <pc:spChg chg="mod">
          <ac:chgData name="Matjaž Debevc" userId="d773fda4-ebf6-4c6b-b84f-eea48ec84c01" providerId="ADAL" clId="{3D885E86-9D3F-4247-90E9-95AC914EEE05}" dt="2021-05-27T15:41:10.412" v="473" actId="108"/>
          <ac:spMkLst>
            <pc:docMk/>
            <pc:sldMk cId="2116444715" sldId="619"/>
            <ac:spMk id="2" creationId="{B3BCB080-BC98-4B3F-A337-44CC3B086582}"/>
          </ac:spMkLst>
        </pc:spChg>
      </pc:sldChg>
      <pc:sldChg chg="modSp del mod">
        <pc:chgData name="Matjaž Debevc" userId="d773fda4-ebf6-4c6b-b84f-eea48ec84c01" providerId="ADAL" clId="{3D885E86-9D3F-4247-90E9-95AC914EEE05}" dt="2021-05-27T15:45:45.858" v="506" actId="47"/>
        <pc:sldMkLst>
          <pc:docMk/>
          <pc:sldMk cId="3414406622" sldId="621"/>
        </pc:sldMkLst>
        <pc:spChg chg="mod">
          <ac:chgData name="Matjaž Debevc" userId="d773fda4-ebf6-4c6b-b84f-eea48ec84c01" providerId="ADAL" clId="{3D885E86-9D3F-4247-90E9-95AC914EEE05}" dt="2021-05-27T15:44:26.432" v="504" actId="1076"/>
          <ac:spMkLst>
            <pc:docMk/>
            <pc:sldMk cId="3414406622" sldId="621"/>
            <ac:spMk id="2" creationId="{EC97FD46-2462-48A4-8445-5B02C99C9B33}"/>
          </ac:spMkLst>
        </pc:spChg>
      </pc:sldChg>
      <pc:sldChg chg="new del">
        <pc:chgData name="Matjaž Debevc" userId="d773fda4-ebf6-4c6b-b84f-eea48ec84c01" providerId="ADAL" clId="{3D885E86-9D3F-4247-90E9-95AC914EEE05}" dt="2021-05-13T14:26:17.883" v="45" actId="47"/>
        <pc:sldMkLst>
          <pc:docMk/>
          <pc:sldMk cId="722878783" sldId="622"/>
        </pc:sldMkLst>
      </pc:sldChg>
      <pc:sldChg chg="addSp modSp new mod">
        <pc:chgData name="Matjaž Debevc" userId="d773fda4-ebf6-4c6b-b84f-eea48ec84c01" providerId="ADAL" clId="{3D885E86-9D3F-4247-90E9-95AC914EEE05}" dt="2021-05-27T15:38:25.709" v="448" actId="1076"/>
        <pc:sldMkLst>
          <pc:docMk/>
          <pc:sldMk cId="1066158402" sldId="622"/>
        </pc:sldMkLst>
        <pc:spChg chg="mod">
          <ac:chgData name="Matjaž Debevc" userId="d773fda4-ebf6-4c6b-b84f-eea48ec84c01" providerId="ADAL" clId="{3D885E86-9D3F-4247-90E9-95AC914EEE05}" dt="2021-05-27T15:38:25.709" v="448" actId="1076"/>
          <ac:spMkLst>
            <pc:docMk/>
            <pc:sldMk cId="1066158402" sldId="622"/>
            <ac:spMk id="2" creationId="{5D5AAD32-18E6-4CC4-A56A-D12494FF8BF1}"/>
          </ac:spMkLst>
        </pc:spChg>
        <pc:picChg chg="add">
          <ac:chgData name="Matjaž Debevc" userId="d773fda4-ebf6-4c6b-b84f-eea48ec84c01" providerId="ADAL" clId="{3D885E86-9D3F-4247-90E9-95AC914EEE05}" dt="2021-05-19T19:27:57.966" v="196" actId="22"/>
          <ac:picMkLst>
            <pc:docMk/>
            <pc:sldMk cId="1066158402" sldId="622"/>
            <ac:picMk id="3" creationId="{68A030FC-A418-48E3-8089-18CE4E7F0063}"/>
          </ac:picMkLst>
        </pc:picChg>
      </pc:sldChg>
      <pc:sldChg chg="addSp delSp modSp new mod modClrScheme chgLayout">
        <pc:chgData name="Matjaž Debevc" userId="d773fda4-ebf6-4c6b-b84f-eea48ec84c01" providerId="ADAL" clId="{3D885E86-9D3F-4247-90E9-95AC914EEE05}" dt="2021-05-27T15:44:08.422" v="501" actId="113"/>
        <pc:sldMkLst>
          <pc:docMk/>
          <pc:sldMk cId="1930031471" sldId="623"/>
        </pc:sldMkLst>
        <pc:spChg chg="del">
          <ac:chgData name="Matjaž Debevc" userId="d773fda4-ebf6-4c6b-b84f-eea48ec84c01" providerId="ADAL" clId="{3D885E86-9D3F-4247-90E9-95AC914EEE05}" dt="2021-05-19T19:34:03.177" v="198" actId="700"/>
          <ac:spMkLst>
            <pc:docMk/>
            <pc:sldMk cId="1930031471" sldId="623"/>
            <ac:spMk id="2" creationId="{01BBE082-B8A2-4131-BE4D-5F4A4DB20E21}"/>
          </ac:spMkLst>
        </pc:spChg>
        <pc:spChg chg="del">
          <ac:chgData name="Matjaž Debevc" userId="d773fda4-ebf6-4c6b-b84f-eea48ec84c01" providerId="ADAL" clId="{3D885E86-9D3F-4247-90E9-95AC914EEE05}" dt="2021-05-19T19:34:03.177" v="198" actId="700"/>
          <ac:spMkLst>
            <pc:docMk/>
            <pc:sldMk cId="1930031471" sldId="623"/>
            <ac:spMk id="3" creationId="{0114F672-E7E6-4FC8-A442-DF88AF576582}"/>
          </ac:spMkLst>
        </pc:spChg>
        <pc:spChg chg="add mod">
          <ac:chgData name="Matjaž Debevc" userId="d773fda4-ebf6-4c6b-b84f-eea48ec84c01" providerId="ADAL" clId="{3D885E86-9D3F-4247-90E9-95AC914EEE05}" dt="2021-05-27T15:40:58.356" v="470" actId="108"/>
          <ac:spMkLst>
            <pc:docMk/>
            <pc:sldMk cId="1930031471" sldId="623"/>
            <ac:spMk id="6" creationId="{25256C7E-818A-4CAD-96BC-F80355B0AD9E}"/>
          </ac:spMkLst>
        </pc:spChg>
        <pc:spChg chg="mod">
          <ac:chgData name="Matjaž Debevc" userId="d773fda4-ebf6-4c6b-b84f-eea48ec84c01" providerId="ADAL" clId="{3D885E86-9D3F-4247-90E9-95AC914EEE05}" dt="2021-05-27T15:43:55.436" v="497" actId="113"/>
          <ac:spMkLst>
            <pc:docMk/>
            <pc:sldMk cId="1930031471" sldId="623"/>
            <ac:spMk id="14" creationId="{C4C6C6DF-101B-43D2-A6FE-7C4595FB03D6}"/>
          </ac:spMkLst>
        </pc:spChg>
        <pc:spChg chg="mod">
          <ac:chgData name="Matjaž Debevc" userId="d773fda4-ebf6-4c6b-b84f-eea48ec84c01" providerId="ADAL" clId="{3D885E86-9D3F-4247-90E9-95AC914EEE05}" dt="2021-05-27T15:43:58.585" v="498" actId="113"/>
          <ac:spMkLst>
            <pc:docMk/>
            <pc:sldMk cId="1930031471" sldId="623"/>
            <ac:spMk id="15" creationId="{6D1C3CEC-DE8B-443B-BE08-3572AAD6E5D3}"/>
          </ac:spMkLst>
        </pc:spChg>
        <pc:spChg chg="mod">
          <ac:chgData name="Matjaž Debevc" userId="d773fda4-ebf6-4c6b-b84f-eea48ec84c01" providerId="ADAL" clId="{3D885E86-9D3F-4247-90E9-95AC914EEE05}" dt="2021-05-27T15:44:01.788" v="499" actId="113"/>
          <ac:spMkLst>
            <pc:docMk/>
            <pc:sldMk cId="1930031471" sldId="623"/>
            <ac:spMk id="16" creationId="{8256B699-8149-4587-9797-22FEBCBE9039}"/>
          </ac:spMkLst>
        </pc:spChg>
        <pc:spChg chg="mod">
          <ac:chgData name="Matjaž Debevc" userId="d773fda4-ebf6-4c6b-b84f-eea48ec84c01" providerId="ADAL" clId="{3D885E86-9D3F-4247-90E9-95AC914EEE05}" dt="2021-05-27T15:44:05.328" v="500" actId="113"/>
          <ac:spMkLst>
            <pc:docMk/>
            <pc:sldMk cId="1930031471" sldId="623"/>
            <ac:spMk id="17" creationId="{697EC2FB-133C-4DDC-ADD9-82F9CE0F5D48}"/>
          </ac:spMkLst>
        </pc:spChg>
        <pc:spChg chg="mod">
          <ac:chgData name="Matjaž Debevc" userId="d773fda4-ebf6-4c6b-b84f-eea48ec84c01" providerId="ADAL" clId="{3D885E86-9D3F-4247-90E9-95AC914EEE05}" dt="2021-05-27T15:44:08.422" v="501" actId="113"/>
          <ac:spMkLst>
            <pc:docMk/>
            <pc:sldMk cId="1930031471" sldId="623"/>
            <ac:spMk id="18" creationId="{CCB52381-1E4A-463C-8E4C-FC046BD1FC33}"/>
          </ac:spMkLst>
        </pc:spChg>
        <pc:picChg chg="add mod">
          <ac:chgData name="Matjaž Debevc" userId="d773fda4-ebf6-4c6b-b84f-eea48ec84c01" providerId="ADAL" clId="{3D885E86-9D3F-4247-90E9-95AC914EEE05}" dt="2021-05-19T19:34:12.985" v="202" actId="1076"/>
          <ac:picMkLst>
            <pc:docMk/>
            <pc:sldMk cId="1930031471" sldId="623"/>
            <ac:picMk id="5" creationId="{1E570820-C8F1-4602-A0C0-57171A03A39F}"/>
          </ac:picMkLst>
        </pc:picChg>
      </pc:sldChg>
      <pc:sldChg chg="modSp mod">
        <pc:chgData name="Matjaž Debevc" userId="d773fda4-ebf6-4c6b-b84f-eea48ec84c01" providerId="ADAL" clId="{3D885E86-9D3F-4247-90E9-95AC914EEE05}" dt="2021-05-27T15:41:43.621" v="479" actId="14100"/>
        <pc:sldMkLst>
          <pc:docMk/>
          <pc:sldMk cId="1570695469" sldId="625"/>
        </pc:sldMkLst>
        <pc:spChg chg="mod">
          <ac:chgData name="Matjaž Debevc" userId="d773fda4-ebf6-4c6b-b84f-eea48ec84c01" providerId="ADAL" clId="{3D885E86-9D3F-4247-90E9-95AC914EEE05}" dt="2021-05-27T15:41:43.621" v="479" actId="14100"/>
          <ac:spMkLst>
            <pc:docMk/>
            <pc:sldMk cId="1570695469" sldId="625"/>
            <ac:spMk id="2" creationId="{C7F464CE-47EF-4568-BDE4-77A20D9C1935}"/>
          </ac:spMkLst>
        </pc:spChg>
      </pc:sldChg>
      <pc:sldChg chg="modSp mod">
        <pc:chgData name="Matjaž Debevc" userId="d773fda4-ebf6-4c6b-b84f-eea48ec84c01" providerId="ADAL" clId="{3D885E86-9D3F-4247-90E9-95AC914EEE05}" dt="2021-05-27T15:39:53.114" v="460" actId="108"/>
        <pc:sldMkLst>
          <pc:docMk/>
          <pc:sldMk cId="271181033" sldId="627"/>
        </pc:sldMkLst>
        <pc:spChg chg="mod">
          <ac:chgData name="Matjaž Debevc" userId="d773fda4-ebf6-4c6b-b84f-eea48ec84c01" providerId="ADAL" clId="{3D885E86-9D3F-4247-90E9-95AC914EEE05}" dt="2021-05-27T15:39:53.114" v="460" actId="108"/>
          <ac:spMkLst>
            <pc:docMk/>
            <pc:sldMk cId="271181033" sldId="627"/>
            <ac:spMk id="2" creationId="{ED781C1A-617B-4992-B7EF-E82900112398}"/>
          </ac:spMkLst>
        </pc:spChg>
      </pc:sldChg>
      <pc:sldChg chg="addSp modSp mod">
        <pc:chgData name="Matjaž Debevc" userId="d773fda4-ebf6-4c6b-b84f-eea48ec84c01" providerId="ADAL" clId="{3D885E86-9D3F-4247-90E9-95AC914EEE05}" dt="2021-05-27T15:43:25.960" v="492" actId="1076"/>
        <pc:sldMkLst>
          <pc:docMk/>
          <pc:sldMk cId="2091583403" sldId="630"/>
        </pc:sldMkLst>
        <pc:spChg chg="add mod">
          <ac:chgData name="Matjaž Debevc" userId="d773fda4-ebf6-4c6b-b84f-eea48ec84c01" providerId="ADAL" clId="{3D885E86-9D3F-4247-90E9-95AC914EEE05}" dt="2021-05-27T15:36:39.840" v="432" actId="20577"/>
          <ac:spMkLst>
            <pc:docMk/>
            <pc:sldMk cId="2091583403" sldId="630"/>
            <ac:spMk id="2" creationId="{F0B0AF7D-AF1B-4789-96B1-12CE9B73B14B}"/>
          </ac:spMkLst>
        </pc:spChg>
        <pc:spChg chg="mod">
          <ac:chgData name="Matjaž Debevc" userId="d773fda4-ebf6-4c6b-b84f-eea48ec84c01" providerId="ADAL" clId="{3D885E86-9D3F-4247-90E9-95AC914EEE05}" dt="2021-05-27T15:43:21.022" v="491" actId="404"/>
          <ac:spMkLst>
            <pc:docMk/>
            <pc:sldMk cId="2091583403" sldId="630"/>
            <ac:spMk id="6" creationId="{25256C7E-818A-4CAD-96BC-F80355B0AD9E}"/>
          </ac:spMkLst>
        </pc:spChg>
        <pc:spChg chg="mod">
          <ac:chgData name="Matjaž Debevc" userId="d773fda4-ebf6-4c6b-b84f-eea48ec84c01" providerId="ADAL" clId="{3D885E86-9D3F-4247-90E9-95AC914EEE05}" dt="2021-05-27T15:43:25.960" v="492" actId="1076"/>
          <ac:spMkLst>
            <pc:docMk/>
            <pc:sldMk cId="2091583403" sldId="630"/>
            <ac:spMk id="19" creationId="{4D03A525-784B-4F3A-8A7B-83F9940D5546}"/>
          </ac:spMkLst>
        </pc:spChg>
      </pc:sldChg>
      <pc:sldMasterChg chg="delSldLayout modSldLayout">
        <pc:chgData name="Matjaž Debevc" userId="d773fda4-ebf6-4c6b-b84f-eea48ec84c01" providerId="ADAL" clId="{3D885E86-9D3F-4247-90E9-95AC914EEE05}" dt="2021-05-27T15:45:45.858" v="506" actId="47"/>
        <pc:sldMasterMkLst>
          <pc:docMk/>
          <pc:sldMasterMk cId="699562713" sldId="2147483920"/>
        </pc:sldMasterMkLst>
        <pc:sldLayoutChg chg="del">
          <pc:chgData name="Matjaž Debevc" userId="d773fda4-ebf6-4c6b-b84f-eea48ec84c01" providerId="ADAL" clId="{3D885E86-9D3F-4247-90E9-95AC914EEE05}" dt="2021-05-27T15:45:45.858" v="506" actId="47"/>
          <pc:sldLayoutMkLst>
            <pc:docMk/>
            <pc:sldMasterMk cId="699562713" sldId="2147483920"/>
            <pc:sldLayoutMk cId="3463356481" sldId="2147483902"/>
          </pc:sldLayoutMkLst>
        </pc:sldLayoutChg>
        <pc:sldLayoutChg chg="delSp mod">
          <pc:chgData name="Matjaž Debevc" userId="d773fda4-ebf6-4c6b-b84f-eea48ec84c01" providerId="ADAL" clId="{3D885E86-9D3F-4247-90E9-95AC914EEE05}" dt="2021-05-27T15:39:00.050" v="453" actId="478"/>
          <pc:sldLayoutMkLst>
            <pc:docMk/>
            <pc:sldMasterMk cId="699562713" sldId="2147483920"/>
            <pc:sldLayoutMk cId="584503615" sldId="2147483924"/>
          </pc:sldLayoutMkLst>
          <pc:spChg chg="del">
            <ac:chgData name="Matjaž Debevc" userId="d773fda4-ebf6-4c6b-b84f-eea48ec84c01" providerId="ADAL" clId="{3D885E86-9D3F-4247-90E9-95AC914EEE05}" dt="2021-05-27T15:38:58.174" v="452" actId="478"/>
            <ac:spMkLst>
              <pc:docMk/>
              <pc:sldMasterMk cId="699562713" sldId="2147483920"/>
              <pc:sldLayoutMk cId="584503615" sldId="2147483924"/>
              <ac:spMk id="8" creationId="{00000000-0000-0000-0000-000000000000}"/>
            </ac:spMkLst>
          </pc:spChg>
          <pc:picChg chg="del">
            <ac:chgData name="Matjaž Debevc" userId="d773fda4-ebf6-4c6b-b84f-eea48ec84c01" providerId="ADAL" clId="{3D885E86-9D3F-4247-90E9-95AC914EEE05}" dt="2021-05-27T15:39:00.050" v="453" actId="478"/>
            <ac:picMkLst>
              <pc:docMk/>
              <pc:sldMasterMk cId="699562713" sldId="2147483920"/>
              <pc:sldLayoutMk cId="584503615" sldId="2147483924"/>
              <ac:picMk id="9" creationId="{00000000-0000-0000-0000-000000000000}"/>
            </ac:picMkLst>
          </pc:picChg>
        </pc:sldLayoutChg>
      </pc:sldMasterChg>
    </pc:docChg>
  </pc:docChgLst>
  <pc:docChgLst>
    <pc:chgData name="Matjaž Debevc" userId="d773fda4-ebf6-4c6b-b84f-eea48ec84c01" providerId="ADAL" clId="{D85BE714-9727-42CC-A3BC-114BAF1A5851}"/>
    <pc:docChg chg="undo custSel addSld delSld modSld sldOrd">
      <pc:chgData name="Matjaž Debevc" userId="d773fda4-ebf6-4c6b-b84f-eea48ec84c01" providerId="ADAL" clId="{D85BE714-9727-42CC-A3BC-114BAF1A5851}" dt="2021-05-28T07:18:00.295" v="2453" actId="1076"/>
      <pc:docMkLst>
        <pc:docMk/>
      </pc:docMkLst>
      <pc:sldChg chg="add del">
        <pc:chgData name="Matjaž Debevc" userId="d773fda4-ebf6-4c6b-b84f-eea48ec84c01" providerId="ADAL" clId="{D85BE714-9727-42CC-A3BC-114BAF1A5851}" dt="2021-05-27T09:37:24.434" v="1819" actId="47"/>
        <pc:sldMkLst>
          <pc:docMk/>
          <pc:sldMk cId="0" sldId="257"/>
        </pc:sldMkLst>
      </pc:sldChg>
      <pc:sldChg chg="modSp add mod modNotes">
        <pc:chgData name="Matjaž Debevc" userId="d773fda4-ebf6-4c6b-b84f-eea48ec84c01" providerId="ADAL" clId="{D85BE714-9727-42CC-A3BC-114BAF1A5851}" dt="2021-05-27T08:45:50.699" v="807" actId="1076"/>
        <pc:sldMkLst>
          <pc:docMk/>
          <pc:sldMk cId="2869316625" sldId="269"/>
        </pc:sldMkLst>
        <pc:spChg chg="mod">
          <ac:chgData name="Matjaž Debevc" userId="d773fda4-ebf6-4c6b-b84f-eea48ec84c01" providerId="ADAL" clId="{D85BE714-9727-42CC-A3BC-114BAF1A5851}" dt="2021-05-27T08:45:33.758" v="801" actId="1076"/>
          <ac:spMkLst>
            <pc:docMk/>
            <pc:sldMk cId="2869316625" sldId="269"/>
            <ac:spMk id="3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8:45:46.452" v="806" actId="404"/>
          <ac:spMkLst>
            <pc:docMk/>
            <pc:sldMk cId="2869316625" sldId="269"/>
            <ac:spMk id="8" creationId="{469E89C7-3DD1-4B6D-AEEC-F719717EE036}"/>
          </ac:spMkLst>
        </pc:spChg>
        <pc:spChg chg="mod">
          <ac:chgData name="Matjaž Debevc" userId="d773fda4-ebf6-4c6b-b84f-eea48ec84c01" providerId="ADAL" clId="{D85BE714-9727-42CC-A3BC-114BAF1A5851}" dt="2021-05-27T08:45:46.452" v="806" actId="404"/>
          <ac:spMkLst>
            <pc:docMk/>
            <pc:sldMk cId="2869316625" sldId="269"/>
            <ac:spMk id="9" creationId="{1EFEC3F5-8DF2-4527-8414-937AD736308A}"/>
          </ac:spMkLst>
        </pc:spChg>
        <pc:spChg chg="mod">
          <ac:chgData name="Matjaž Debevc" userId="d773fda4-ebf6-4c6b-b84f-eea48ec84c01" providerId="ADAL" clId="{D85BE714-9727-42CC-A3BC-114BAF1A5851}" dt="2021-05-27T08:45:46.452" v="806" actId="404"/>
          <ac:spMkLst>
            <pc:docMk/>
            <pc:sldMk cId="2869316625" sldId="269"/>
            <ac:spMk id="10" creationId="{46AB8506-0EB9-482E-B95C-9D1B5868FD70}"/>
          </ac:spMkLst>
        </pc:spChg>
        <pc:spChg chg="mod">
          <ac:chgData name="Matjaž Debevc" userId="d773fda4-ebf6-4c6b-b84f-eea48ec84c01" providerId="ADAL" clId="{D85BE714-9727-42CC-A3BC-114BAF1A5851}" dt="2021-05-27T08:45:50.699" v="807" actId="1076"/>
          <ac:spMkLst>
            <pc:docMk/>
            <pc:sldMk cId="2869316625" sldId="269"/>
            <ac:spMk id="11" creationId="{41AAB2C9-1D38-4BA0-9E4D-C5E1B96586FA}"/>
          </ac:spMkLst>
        </pc:spChg>
        <pc:spChg chg="mod">
          <ac:chgData name="Matjaž Debevc" userId="d773fda4-ebf6-4c6b-b84f-eea48ec84c01" providerId="ADAL" clId="{D85BE714-9727-42CC-A3BC-114BAF1A5851}" dt="2021-05-27T08:45:50.699" v="807" actId="1076"/>
          <ac:spMkLst>
            <pc:docMk/>
            <pc:sldMk cId="2869316625" sldId="269"/>
            <ac:spMk id="12" creationId="{18B7CE1C-4266-4DCC-B473-E0B5D2326432}"/>
          </ac:spMkLst>
        </pc:spChg>
        <pc:spChg chg="mod">
          <ac:chgData name="Matjaž Debevc" userId="d773fda4-ebf6-4c6b-b84f-eea48ec84c01" providerId="ADAL" clId="{D85BE714-9727-42CC-A3BC-114BAF1A5851}" dt="2021-05-27T08:45:50.699" v="807" actId="1076"/>
          <ac:spMkLst>
            <pc:docMk/>
            <pc:sldMk cId="2869316625" sldId="269"/>
            <ac:spMk id="14" creationId="{D458B1BD-66AD-4A55-B8AE-979D5C813813}"/>
          </ac:spMkLst>
        </pc:spChg>
        <pc:spChg chg="mod">
          <ac:chgData name="Matjaž Debevc" userId="d773fda4-ebf6-4c6b-b84f-eea48ec84c01" providerId="ADAL" clId="{D85BE714-9727-42CC-A3BC-114BAF1A5851}" dt="2021-05-27T08:45:46.452" v="806" actId="404"/>
          <ac:spMkLst>
            <pc:docMk/>
            <pc:sldMk cId="2869316625" sldId="269"/>
            <ac:spMk id="19" creationId="{C26BDD57-1F72-475B-9BE8-28B8B766C391}"/>
          </ac:spMkLst>
        </pc:spChg>
        <pc:picChg chg="mod">
          <ac:chgData name="Matjaž Debevc" userId="d773fda4-ebf6-4c6b-b84f-eea48ec84c01" providerId="ADAL" clId="{D85BE714-9727-42CC-A3BC-114BAF1A5851}" dt="2021-05-27T08:45:50.699" v="807" actId="1076"/>
          <ac:picMkLst>
            <pc:docMk/>
            <pc:sldMk cId="2869316625" sldId="269"/>
            <ac:picMk id="6" creationId="{64FB22FA-BABB-4E28-A9A6-2896FAD00D87}"/>
          </ac:picMkLst>
        </pc:picChg>
        <pc:picChg chg="mod">
          <ac:chgData name="Matjaž Debevc" userId="d773fda4-ebf6-4c6b-b84f-eea48ec84c01" providerId="ADAL" clId="{D85BE714-9727-42CC-A3BC-114BAF1A5851}" dt="2021-05-27T08:45:38.255" v="803" actId="1076"/>
          <ac:picMkLst>
            <pc:docMk/>
            <pc:sldMk cId="2869316625" sldId="269"/>
            <ac:picMk id="13" creationId="{F6A05A35-98D4-45DF-A760-FA1B5AB343C9}"/>
          </ac:picMkLst>
        </pc:picChg>
        <pc:picChg chg="mod">
          <ac:chgData name="Matjaž Debevc" userId="d773fda4-ebf6-4c6b-b84f-eea48ec84c01" providerId="ADAL" clId="{D85BE714-9727-42CC-A3BC-114BAF1A5851}" dt="2021-05-27T08:45:46.452" v="806" actId="404"/>
          <ac:picMkLst>
            <pc:docMk/>
            <pc:sldMk cId="2869316625" sldId="269"/>
            <ac:picMk id="2050" creationId="{88D16304-D434-4C31-86A4-DE4432B39E2E}"/>
          </ac:picMkLst>
        </pc:picChg>
        <pc:picChg chg="mod">
          <ac:chgData name="Matjaž Debevc" userId="d773fda4-ebf6-4c6b-b84f-eea48ec84c01" providerId="ADAL" clId="{D85BE714-9727-42CC-A3BC-114BAF1A5851}" dt="2021-05-27T08:45:50.699" v="807" actId="1076"/>
          <ac:picMkLst>
            <pc:docMk/>
            <pc:sldMk cId="2869316625" sldId="269"/>
            <ac:picMk id="2051" creationId="{F08DE961-35EA-4796-9C85-5D791144537D}"/>
          </ac:picMkLst>
        </pc:picChg>
        <pc:picChg chg="mod">
          <ac:chgData name="Matjaž Debevc" userId="d773fda4-ebf6-4c6b-b84f-eea48ec84c01" providerId="ADAL" clId="{D85BE714-9727-42CC-A3BC-114BAF1A5851}" dt="2021-05-27T08:45:50.699" v="807" actId="1076"/>
          <ac:picMkLst>
            <pc:docMk/>
            <pc:sldMk cId="2869316625" sldId="269"/>
            <ac:picMk id="2052" creationId="{40CBF8BC-0AC6-4CD0-BF80-947B083FA6B9}"/>
          </ac:picMkLst>
        </pc:picChg>
        <pc:picChg chg="mod">
          <ac:chgData name="Matjaž Debevc" userId="d773fda4-ebf6-4c6b-b84f-eea48ec84c01" providerId="ADAL" clId="{D85BE714-9727-42CC-A3BC-114BAF1A5851}" dt="2021-05-27T08:45:46.452" v="806" actId="404"/>
          <ac:picMkLst>
            <pc:docMk/>
            <pc:sldMk cId="2869316625" sldId="269"/>
            <ac:picMk id="2054" creationId="{26729E8D-9312-4E23-9038-B0427D74EE89}"/>
          </ac:picMkLst>
        </pc:picChg>
        <pc:picChg chg="mod">
          <ac:chgData name="Matjaž Debevc" userId="d773fda4-ebf6-4c6b-b84f-eea48ec84c01" providerId="ADAL" clId="{D85BE714-9727-42CC-A3BC-114BAF1A5851}" dt="2021-05-27T08:45:46.452" v="806" actId="404"/>
          <ac:picMkLst>
            <pc:docMk/>
            <pc:sldMk cId="2869316625" sldId="269"/>
            <ac:picMk id="2055" creationId="{856240ED-8B64-4FF4-9C37-1404C7AE2ABB}"/>
          </ac:picMkLst>
        </pc:picChg>
        <pc:picChg chg="mod">
          <ac:chgData name="Matjaž Debevc" userId="d773fda4-ebf6-4c6b-b84f-eea48ec84c01" providerId="ADAL" clId="{D85BE714-9727-42CC-A3BC-114BAF1A5851}" dt="2021-05-27T08:45:46.452" v="806" actId="404"/>
          <ac:picMkLst>
            <pc:docMk/>
            <pc:sldMk cId="2869316625" sldId="269"/>
            <ac:picMk id="2060" creationId="{08892D4D-81AE-4946-AF3F-7F6C9DB4C24B}"/>
          </ac:picMkLst>
        </pc:picChg>
        <pc:cxnChg chg="mod">
          <ac:chgData name="Matjaž Debevc" userId="d773fda4-ebf6-4c6b-b84f-eea48ec84c01" providerId="ADAL" clId="{D85BE714-9727-42CC-A3BC-114BAF1A5851}" dt="2021-05-27T08:45:36.951" v="802" actId="1076"/>
          <ac:cxnSpMkLst>
            <pc:docMk/>
            <pc:sldMk cId="2869316625" sldId="269"/>
            <ac:cxnSpMk id="7" creationId="{8D051328-D7C6-4BEE-96FA-D63711591CA1}"/>
          </ac:cxnSpMkLst>
        </pc:cxnChg>
      </pc:sldChg>
      <pc:sldChg chg="modSp add del mod ord">
        <pc:chgData name="Matjaž Debevc" userId="d773fda4-ebf6-4c6b-b84f-eea48ec84c01" providerId="ADAL" clId="{D85BE714-9727-42CC-A3BC-114BAF1A5851}" dt="2021-05-28T06:45:21.711" v="2339" actId="255"/>
        <pc:sldMkLst>
          <pc:docMk/>
          <pc:sldMk cId="0" sldId="270"/>
        </pc:sldMkLst>
        <pc:spChg chg="mod">
          <ac:chgData name="Matjaž Debevc" userId="d773fda4-ebf6-4c6b-b84f-eea48ec84c01" providerId="ADAL" clId="{D85BE714-9727-42CC-A3BC-114BAF1A5851}" dt="2021-05-28T06:45:21.711" v="2339" actId="255"/>
          <ac:spMkLst>
            <pc:docMk/>
            <pc:sldMk cId="0" sldId="270"/>
            <ac:spMk id="2" creationId="{233F8247-E971-49E1-9120-8AD83F874C92}"/>
          </ac:spMkLst>
        </pc:spChg>
        <pc:spChg chg="mod">
          <ac:chgData name="Matjaž Debevc" userId="d773fda4-ebf6-4c6b-b84f-eea48ec84c01" providerId="ADAL" clId="{D85BE714-9727-42CC-A3BC-114BAF1A5851}" dt="2021-05-28T06:45:10.462" v="2337" actId="14100"/>
          <ac:spMkLst>
            <pc:docMk/>
            <pc:sldMk cId="0" sldId="270"/>
            <ac:spMk id="3" creationId="{16B50AE6-5B32-495E-AD50-3F85D5C929D2}"/>
          </ac:spMkLst>
        </pc:spChg>
      </pc:sldChg>
      <pc:sldChg chg="modSp add">
        <pc:chgData name="Matjaž Debevc" userId="d773fda4-ebf6-4c6b-b84f-eea48ec84c01" providerId="ADAL" clId="{D85BE714-9727-42CC-A3BC-114BAF1A5851}" dt="2021-05-27T08:46:20.431" v="814" actId="1076"/>
        <pc:sldMkLst>
          <pc:docMk/>
          <pc:sldMk cId="1736542069" sldId="271"/>
        </pc:sldMkLst>
        <pc:spChg chg="mod">
          <ac:chgData name="Matjaž Debevc" userId="d773fda4-ebf6-4c6b-b84f-eea48ec84c01" providerId="ADAL" clId="{D85BE714-9727-42CC-A3BC-114BAF1A5851}" dt="2021-05-27T08:46:05.775" v="809" actId="1076"/>
          <ac:spMkLst>
            <pc:docMk/>
            <pc:sldMk cId="1736542069" sldId="271"/>
            <ac:spMk id="3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8:46:20.431" v="814" actId="1076"/>
          <ac:spMkLst>
            <pc:docMk/>
            <pc:sldMk cId="1736542069" sldId="271"/>
            <ac:spMk id="4" creationId="{1F6C42C4-BA4A-4746-8CD2-EC165DADC022}"/>
          </ac:spMkLst>
        </pc:spChg>
        <pc:spChg chg="mod">
          <ac:chgData name="Matjaž Debevc" userId="d773fda4-ebf6-4c6b-b84f-eea48ec84c01" providerId="ADAL" clId="{D85BE714-9727-42CC-A3BC-114BAF1A5851}" dt="2021-05-27T08:46:20.431" v="814" actId="1076"/>
          <ac:spMkLst>
            <pc:docMk/>
            <pc:sldMk cId="1736542069" sldId="271"/>
            <ac:spMk id="6" creationId="{F46C489B-EBF1-4DF9-BE7A-63A98598E556}"/>
          </ac:spMkLst>
        </pc:spChg>
        <pc:spChg chg="mod">
          <ac:chgData name="Matjaž Debevc" userId="d773fda4-ebf6-4c6b-b84f-eea48ec84c01" providerId="ADAL" clId="{D85BE714-9727-42CC-A3BC-114BAF1A5851}" dt="2021-05-27T08:46:13.958" v="813" actId="404"/>
          <ac:spMkLst>
            <pc:docMk/>
            <pc:sldMk cId="1736542069" sldId="271"/>
            <ac:spMk id="8" creationId="{469E89C7-3DD1-4B6D-AEEC-F719717EE036}"/>
          </ac:spMkLst>
        </pc:spChg>
        <pc:spChg chg="mod">
          <ac:chgData name="Matjaž Debevc" userId="d773fda4-ebf6-4c6b-b84f-eea48ec84c01" providerId="ADAL" clId="{D85BE714-9727-42CC-A3BC-114BAF1A5851}" dt="2021-05-27T08:46:13.958" v="813" actId="404"/>
          <ac:spMkLst>
            <pc:docMk/>
            <pc:sldMk cId="1736542069" sldId="271"/>
            <ac:spMk id="9" creationId="{1EFEC3F5-8DF2-4527-8414-937AD736308A}"/>
          </ac:spMkLst>
        </pc:spChg>
        <pc:spChg chg="mod">
          <ac:chgData name="Matjaž Debevc" userId="d773fda4-ebf6-4c6b-b84f-eea48ec84c01" providerId="ADAL" clId="{D85BE714-9727-42CC-A3BC-114BAF1A5851}" dt="2021-05-27T08:46:20.431" v="814" actId="1076"/>
          <ac:spMkLst>
            <pc:docMk/>
            <pc:sldMk cId="1736542069" sldId="271"/>
            <ac:spMk id="11" creationId="{41AAB2C9-1D38-4BA0-9E4D-C5E1B96586FA}"/>
          </ac:spMkLst>
        </pc:spChg>
        <pc:spChg chg="mod">
          <ac:chgData name="Matjaž Debevc" userId="d773fda4-ebf6-4c6b-b84f-eea48ec84c01" providerId="ADAL" clId="{D85BE714-9727-42CC-A3BC-114BAF1A5851}" dt="2021-05-27T08:46:13.958" v="813" actId="404"/>
          <ac:spMkLst>
            <pc:docMk/>
            <pc:sldMk cId="1736542069" sldId="271"/>
            <ac:spMk id="13" creationId="{DB5555B6-EC97-44FE-83CC-FC853AFB56FE}"/>
          </ac:spMkLst>
        </pc:spChg>
        <pc:spChg chg="mod">
          <ac:chgData name="Matjaž Debevc" userId="d773fda4-ebf6-4c6b-b84f-eea48ec84c01" providerId="ADAL" clId="{D85BE714-9727-42CC-A3BC-114BAF1A5851}" dt="2021-05-27T08:46:20.431" v="814" actId="1076"/>
          <ac:spMkLst>
            <pc:docMk/>
            <pc:sldMk cId="1736542069" sldId="271"/>
            <ac:spMk id="20" creationId="{E952F9C7-CC48-4619-8885-1718F91E3F45}"/>
          </ac:spMkLst>
        </pc:spChg>
        <pc:spChg chg="mod">
          <ac:chgData name="Matjaž Debevc" userId="d773fda4-ebf6-4c6b-b84f-eea48ec84c01" providerId="ADAL" clId="{D85BE714-9727-42CC-A3BC-114BAF1A5851}" dt="2021-05-27T08:46:13.958" v="813" actId="404"/>
          <ac:spMkLst>
            <pc:docMk/>
            <pc:sldMk cId="1736542069" sldId="271"/>
            <ac:spMk id="22" creationId="{AE35DD58-DEB9-4CBC-A8D4-FBEFD243E305}"/>
          </ac:spMkLst>
        </pc:spChg>
        <pc:picChg chg="mod">
          <ac:chgData name="Matjaž Debevc" userId="d773fda4-ebf6-4c6b-b84f-eea48ec84c01" providerId="ADAL" clId="{D85BE714-9727-42CC-A3BC-114BAF1A5851}" dt="2021-05-27T08:46:20.431" v="814" actId="1076"/>
          <ac:picMkLst>
            <pc:docMk/>
            <pc:sldMk cId="1736542069" sldId="271"/>
            <ac:picMk id="5" creationId="{23B8CDF4-EC70-4865-8C90-9EAB662B24B3}"/>
          </ac:picMkLst>
        </pc:picChg>
        <pc:picChg chg="mod">
          <ac:chgData name="Matjaž Debevc" userId="d773fda4-ebf6-4c6b-b84f-eea48ec84c01" providerId="ADAL" clId="{D85BE714-9727-42CC-A3BC-114BAF1A5851}" dt="2021-05-27T08:46:20.431" v="814" actId="1076"/>
          <ac:picMkLst>
            <pc:docMk/>
            <pc:sldMk cId="1736542069" sldId="271"/>
            <ac:picMk id="15" creationId="{9B3A75C0-7510-48FD-9EEA-328DF43356AE}"/>
          </ac:picMkLst>
        </pc:picChg>
        <pc:picChg chg="mod">
          <ac:chgData name="Matjaž Debevc" userId="d773fda4-ebf6-4c6b-b84f-eea48ec84c01" providerId="ADAL" clId="{D85BE714-9727-42CC-A3BC-114BAF1A5851}" dt="2021-05-27T08:46:20.431" v="814" actId="1076"/>
          <ac:picMkLst>
            <pc:docMk/>
            <pc:sldMk cId="1736542069" sldId="271"/>
            <ac:picMk id="17" creationId="{D03E94EA-8A9D-4DEC-A0E7-12A72E4ABE19}"/>
          </ac:picMkLst>
        </pc:picChg>
        <pc:picChg chg="mod">
          <ac:chgData name="Matjaž Debevc" userId="d773fda4-ebf6-4c6b-b84f-eea48ec84c01" providerId="ADAL" clId="{D85BE714-9727-42CC-A3BC-114BAF1A5851}" dt="2021-05-27T08:46:13.958" v="813" actId="404"/>
          <ac:picMkLst>
            <pc:docMk/>
            <pc:sldMk cId="1736542069" sldId="271"/>
            <ac:picMk id="3074" creationId="{070F0A48-3D6A-4EFA-A0A9-9A5FF9449C7F}"/>
          </ac:picMkLst>
        </pc:picChg>
        <pc:picChg chg="mod">
          <ac:chgData name="Matjaž Debevc" userId="d773fda4-ebf6-4c6b-b84f-eea48ec84c01" providerId="ADAL" clId="{D85BE714-9727-42CC-A3BC-114BAF1A5851}" dt="2021-05-27T08:46:13.958" v="813" actId="404"/>
          <ac:picMkLst>
            <pc:docMk/>
            <pc:sldMk cId="1736542069" sldId="271"/>
            <ac:picMk id="3075" creationId="{3A5877D9-928A-4DDC-9CD5-D39600488525}"/>
          </ac:picMkLst>
        </pc:picChg>
        <pc:picChg chg="mod">
          <ac:chgData name="Matjaž Debevc" userId="d773fda4-ebf6-4c6b-b84f-eea48ec84c01" providerId="ADAL" clId="{D85BE714-9727-42CC-A3BC-114BAF1A5851}" dt="2021-05-27T08:46:13.958" v="813" actId="404"/>
          <ac:picMkLst>
            <pc:docMk/>
            <pc:sldMk cId="1736542069" sldId="271"/>
            <ac:picMk id="3076" creationId="{B1C47B8A-3C06-434F-B7E9-0A0944585307}"/>
          </ac:picMkLst>
        </pc:picChg>
        <pc:picChg chg="mod">
          <ac:chgData name="Matjaž Debevc" userId="d773fda4-ebf6-4c6b-b84f-eea48ec84c01" providerId="ADAL" clId="{D85BE714-9727-42CC-A3BC-114BAF1A5851}" dt="2021-05-27T08:46:20.431" v="814" actId="1076"/>
          <ac:picMkLst>
            <pc:docMk/>
            <pc:sldMk cId="1736542069" sldId="271"/>
            <ac:picMk id="3077" creationId="{087BEFF1-0973-4C08-91D0-A1F7E0ECB9C8}"/>
          </ac:picMkLst>
        </pc:picChg>
        <pc:picChg chg="mod">
          <ac:chgData name="Matjaž Debevc" userId="d773fda4-ebf6-4c6b-b84f-eea48ec84c01" providerId="ADAL" clId="{D85BE714-9727-42CC-A3BC-114BAF1A5851}" dt="2021-05-27T08:46:13.958" v="813" actId="404"/>
          <ac:picMkLst>
            <pc:docMk/>
            <pc:sldMk cId="1736542069" sldId="271"/>
            <ac:picMk id="3080" creationId="{54468BC4-A5F5-4F60-AF93-F464AE303EBB}"/>
          </ac:picMkLst>
        </pc:picChg>
        <pc:picChg chg="mod">
          <ac:chgData name="Matjaž Debevc" userId="d773fda4-ebf6-4c6b-b84f-eea48ec84c01" providerId="ADAL" clId="{D85BE714-9727-42CC-A3BC-114BAF1A5851}" dt="2021-05-27T08:46:08.429" v="810" actId="1076"/>
          <ac:picMkLst>
            <pc:docMk/>
            <pc:sldMk cId="1736542069" sldId="271"/>
            <ac:picMk id="3082" creationId="{AC42EA9A-A431-4846-83C8-2117877185F8}"/>
          </ac:picMkLst>
        </pc:picChg>
        <pc:cxnChg chg="mod">
          <ac:chgData name="Matjaž Debevc" userId="d773fda4-ebf6-4c6b-b84f-eea48ec84c01" providerId="ADAL" clId="{D85BE714-9727-42CC-A3BC-114BAF1A5851}" dt="2021-05-27T08:46:05.775" v="809" actId="1076"/>
          <ac:cxnSpMkLst>
            <pc:docMk/>
            <pc:sldMk cId="1736542069" sldId="271"/>
            <ac:cxnSpMk id="7" creationId="{8D051328-D7C6-4BEE-96FA-D63711591CA1}"/>
          </ac:cxnSpMkLst>
        </pc:cxnChg>
      </pc:sldChg>
      <pc:sldChg chg="modSp add mod">
        <pc:chgData name="Matjaž Debevc" userId="d773fda4-ebf6-4c6b-b84f-eea48ec84c01" providerId="ADAL" clId="{D85BE714-9727-42CC-A3BC-114BAF1A5851}" dt="2021-05-27T08:46:48.615" v="821" actId="1076"/>
        <pc:sldMkLst>
          <pc:docMk/>
          <pc:sldMk cId="2691778149" sldId="272"/>
        </pc:sldMkLst>
        <pc:spChg chg="mod">
          <ac:chgData name="Matjaž Debevc" userId="d773fda4-ebf6-4c6b-b84f-eea48ec84c01" providerId="ADAL" clId="{D85BE714-9727-42CC-A3BC-114BAF1A5851}" dt="2021-05-27T08:46:40.998" v="818" actId="1076"/>
          <ac:spMkLst>
            <pc:docMk/>
            <pc:sldMk cId="2691778149" sldId="272"/>
            <ac:spMk id="3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8:46:48.615" v="821" actId="1076"/>
          <ac:spMkLst>
            <pc:docMk/>
            <pc:sldMk cId="2691778149" sldId="272"/>
            <ac:spMk id="14" creationId="{75C04F24-0DC7-4182-B4E7-897102AD8000}"/>
          </ac:spMkLst>
        </pc:spChg>
        <pc:spChg chg="mod">
          <ac:chgData name="Matjaž Debevc" userId="d773fda4-ebf6-4c6b-b84f-eea48ec84c01" providerId="ADAL" clId="{D85BE714-9727-42CC-A3BC-114BAF1A5851}" dt="2021-05-27T08:46:48.615" v="821" actId="1076"/>
          <ac:spMkLst>
            <pc:docMk/>
            <pc:sldMk cId="2691778149" sldId="272"/>
            <ac:spMk id="17" creationId="{72E2FE80-50FA-4E32-806C-34585F0C4CA7}"/>
          </ac:spMkLst>
        </pc:spChg>
        <pc:spChg chg="mod">
          <ac:chgData name="Matjaž Debevc" userId="d773fda4-ebf6-4c6b-b84f-eea48ec84c01" providerId="ADAL" clId="{D85BE714-9727-42CC-A3BC-114BAF1A5851}" dt="2021-05-27T08:46:48.615" v="821" actId="1076"/>
          <ac:spMkLst>
            <pc:docMk/>
            <pc:sldMk cId="2691778149" sldId="272"/>
            <ac:spMk id="20" creationId="{FC9B0EFB-88D6-4383-A42A-B31A24985965}"/>
          </ac:spMkLst>
        </pc:spChg>
        <pc:picChg chg="mod">
          <ac:chgData name="Matjaž Debevc" userId="d773fda4-ebf6-4c6b-b84f-eea48ec84c01" providerId="ADAL" clId="{D85BE714-9727-42CC-A3BC-114BAF1A5851}" dt="2021-05-27T08:46:48.615" v="821" actId="1076"/>
          <ac:picMkLst>
            <pc:docMk/>
            <pc:sldMk cId="2691778149" sldId="272"/>
            <ac:picMk id="16" creationId="{0AE481EC-C24C-46F4-9161-75C3A6027D95}"/>
          </ac:picMkLst>
        </pc:picChg>
        <pc:picChg chg="mod">
          <ac:chgData name="Matjaž Debevc" userId="d773fda4-ebf6-4c6b-b84f-eea48ec84c01" providerId="ADAL" clId="{D85BE714-9727-42CC-A3BC-114BAF1A5851}" dt="2021-05-27T08:46:48.615" v="821" actId="1076"/>
          <ac:picMkLst>
            <pc:docMk/>
            <pc:sldMk cId="2691778149" sldId="272"/>
            <ac:picMk id="18" creationId="{58E056E8-E088-477A-8CB2-28089C54B328}"/>
          </ac:picMkLst>
        </pc:picChg>
        <pc:picChg chg="mod">
          <ac:chgData name="Matjaž Debevc" userId="d773fda4-ebf6-4c6b-b84f-eea48ec84c01" providerId="ADAL" clId="{D85BE714-9727-42CC-A3BC-114BAF1A5851}" dt="2021-05-27T08:46:48.615" v="821" actId="1076"/>
          <ac:picMkLst>
            <pc:docMk/>
            <pc:sldMk cId="2691778149" sldId="272"/>
            <ac:picMk id="19" creationId="{7D4F137C-2841-4A79-87C2-52C789A85D65}"/>
          </ac:picMkLst>
        </pc:picChg>
        <pc:picChg chg="mod">
          <ac:chgData name="Matjaž Debevc" userId="d773fda4-ebf6-4c6b-b84f-eea48ec84c01" providerId="ADAL" clId="{D85BE714-9727-42CC-A3BC-114BAF1A5851}" dt="2021-05-27T08:46:48.615" v="821" actId="1076"/>
          <ac:picMkLst>
            <pc:docMk/>
            <pc:sldMk cId="2691778149" sldId="272"/>
            <ac:picMk id="22" creationId="{A406D160-9607-4101-9774-DB7E425A8365}"/>
          </ac:picMkLst>
        </pc:picChg>
        <pc:picChg chg="mod">
          <ac:chgData name="Matjaž Debevc" userId="d773fda4-ebf6-4c6b-b84f-eea48ec84c01" providerId="ADAL" clId="{D85BE714-9727-42CC-A3BC-114BAF1A5851}" dt="2021-05-27T08:46:45.124" v="820" actId="1076"/>
          <ac:picMkLst>
            <pc:docMk/>
            <pc:sldMk cId="2691778149" sldId="272"/>
            <ac:picMk id="23" creationId="{C3120187-B338-4534-8C1F-D6752422ADCA}"/>
          </ac:picMkLst>
        </pc:picChg>
        <pc:cxnChg chg="mod">
          <ac:chgData name="Matjaž Debevc" userId="d773fda4-ebf6-4c6b-b84f-eea48ec84c01" providerId="ADAL" clId="{D85BE714-9727-42CC-A3BC-114BAF1A5851}" dt="2021-05-27T08:46:43.050" v="819" actId="1076"/>
          <ac:cxnSpMkLst>
            <pc:docMk/>
            <pc:sldMk cId="2691778149" sldId="272"/>
            <ac:cxnSpMk id="4" creationId="{90832710-229B-4164-8B38-49201E192E05}"/>
          </ac:cxnSpMkLst>
        </pc:cxnChg>
      </pc:sldChg>
      <pc:sldChg chg="del">
        <pc:chgData name="Matjaž Debevc" userId="d773fda4-ebf6-4c6b-b84f-eea48ec84c01" providerId="ADAL" clId="{D85BE714-9727-42CC-A3BC-114BAF1A5851}" dt="2021-05-27T09:35:49.885" v="1807" actId="47"/>
        <pc:sldMkLst>
          <pc:docMk/>
          <pc:sldMk cId="3421716007" sldId="276"/>
        </pc:sldMkLst>
      </pc:sldChg>
      <pc:sldChg chg="addSp modSp add del mod">
        <pc:chgData name="Matjaž Debevc" userId="d773fda4-ebf6-4c6b-b84f-eea48ec84c01" providerId="ADAL" clId="{D85BE714-9727-42CC-A3BC-114BAF1A5851}" dt="2021-05-27T09:08:26.794" v="1456" actId="47"/>
        <pc:sldMkLst>
          <pc:docMk/>
          <pc:sldMk cId="0" sldId="281"/>
        </pc:sldMkLst>
        <pc:spChg chg="mod">
          <ac:chgData name="Matjaž Debevc" userId="d773fda4-ebf6-4c6b-b84f-eea48ec84c01" providerId="ADAL" clId="{D85BE714-9727-42CC-A3BC-114BAF1A5851}" dt="2021-05-27T06:22:23.578" v="170" actId="14100"/>
          <ac:spMkLst>
            <pc:docMk/>
            <pc:sldMk cId="0" sldId="281"/>
            <ac:spMk id="2" creationId="{31DBD338-388C-4708-A2B5-C2E0CBF29401}"/>
          </ac:spMkLst>
        </pc:spChg>
        <pc:spChg chg="mod">
          <ac:chgData name="Matjaž Debevc" userId="d773fda4-ebf6-4c6b-b84f-eea48ec84c01" providerId="ADAL" clId="{D85BE714-9727-42CC-A3BC-114BAF1A5851}" dt="2021-05-27T06:21:23.278" v="164" actId="20577"/>
          <ac:spMkLst>
            <pc:docMk/>
            <pc:sldMk cId="0" sldId="281"/>
            <ac:spMk id="3" creationId="{5D0D40A3-A86B-4635-AE01-3C73C2CE4AF9}"/>
          </ac:spMkLst>
        </pc:spChg>
        <pc:spChg chg="add mod">
          <ac:chgData name="Matjaž Debevc" userId="d773fda4-ebf6-4c6b-b84f-eea48ec84c01" providerId="ADAL" clId="{D85BE714-9727-42CC-A3BC-114BAF1A5851}" dt="2021-05-27T06:22:32.259" v="180" actId="20577"/>
          <ac:spMkLst>
            <pc:docMk/>
            <pc:sldMk cId="0" sldId="281"/>
            <ac:spMk id="5" creationId="{84D0641E-212D-486B-9707-988B2284F675}"/>
          </ac:spMkLst>
        </pc:spChg>
      </pc:sldChg>
      <pc:sldChg chg="addSp delSp modSp mod ord">
        <pc:chgData name="Matjaž Debevc" userId="d773fda4-ebf6-4c6b-b84f-eea48ec84c01" providerId="ADAL" clId="{D85BE714-9727-42CC-A3BC-114BAF1A5851}" dt="2021-05-27T09:25:58.539" v="1761" actId="1076"/>
        <pc:sldMkLst>
          <pc:docMk/>
          <pc:sldMk cId="1134426814" sldId="288"/>
        </pc:sldMkLst>
        <pc:spChg chg="del">
          <ac:chgData name="Matjaž Debevc" userId="d773fda4-ebf6-4c6b-b84f-eea48ec84c01" providerId="ADAL" clId="{D85BE714-9727-42CC-A3BC-114BAF1A5851}" dt="2021-05-27T08:31:58.966" v="651" actId="478"/>
          <ac:spMkLst>
            <pc:docMk/>
            <pc:sldMk cId="1134426814" sldId="288"/>
            <ac:spMk id="2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9:25:21.939" v="1757" actId="1076"/>
          <ac:spMkLst>
            <pc:docMk/>
            <pc:sldMk cId="1134426814" sldId="288"/>
            <ac:spMk id="3" creationId="{00000000-0000-0000-0000-000000000000}"/>
          </ac:spMkLst>
        </pc:spChg>
        <pc:graphicFrameChg chg="mod">
          <ac:chgData name="Matjaž Debevc" userId="d773fda4-ebf6-4c6b-b84f-eea48ec84c01" providerId="ADAL" clId="{D85BE714-9727-42CC-A3BC-114BAF1A5851}" dt="2021-05-27T09:25:24.213" v="1758" actId="1076"/>
          <ac:graphicFrameMkLst>
            <pc:docMk/>
            <pc:sldMk cId="1134426814" sldId="288"/>
            <ac:graphicFrameMk id="14" creationId="{BDF456BF-F746-4CBA-9572-16556A7CEAAC}"/>
          </ac:graphicFrameMkLst>
        </pc:graphicFrameChg>
        <pc:picChg chg="add mod modCrop">
          <ac:chgData name="Matjaž Debevc" userId="d773fda4-ebf6-4c6b-b84f-eea48ec84c01" providerId="ADAL" clId="{D85BE714-9727-42CC-A3BC-114BAF1A5851}" dt="2021-05-27T09:25:58.539" v="1761" actId="1076"/>
          <ac:picMkLst>
            <pc:docMk/>
            <pc:sldMk cId="1134426814" sldId="288"/>
            <ac:picMk id="5" creationId="{49A34439-D81F-4575-BEF7-17F723D0D2FA}"/>
          </ac:picMkLst>
        </pc:picChg>
      </pc:sldChg>
      <pc:sldChg chg="modSp add del mod">
        <pc:chgData name="Matjaž Debevc" userId="d773fda4-ebf6-4c6b-b84f-eea48ec84c01" providerId="ADAL" clId="{D85BE714-9727-42CC-A3BC-114BAF1A5851}" dt="2021-05-28T07:13:48.974" v="2368" actId="1076"/>
        <pc:sldMkLst>
          <pc:docMk/>
          <pc:sldMk cId="3205130880" sldId="297"/>
        </pc:sldMkLst>
        <pc:spChg chg="mod">
          <ac:chgData name="Matjaž Debevc" userId="d773fda4-ebf6-4c6b-b84f-eea48ec84c01" providerId="ADAL" clId="{D85BE714-9727-42CC-A3BC-114BAF1A5851}" dt="2021-05-28T07:12:51.796" v="2355" actId="20577"/>
          <ac:spMkLst>
            <pc:docMk/>
            <pc:sldMk cId="3205130880" sldId="297"/>
            <ac:spMk id="2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8:05:16.430" v="187" actId="1076"/>
          <ac:spMkLst>
            <pc:docMk/>
            <pc:sldMk cId="3205130880" sldId="297"/>
            <ac:spMk id="5" creationId="{19CC40E6-7468-4E40-BCD0-E45AB47C28AF}"/>
          </ac:spMkLst>
        </pc:spChg>
        <pc:spChg chg="mod">
          <ac:chgData name="Matjaž Debevc" userId="d773fda4-ebf6-4c6b-b84f-eea48ec84c01" providerId="ADAL" clId="{D85BE714-9727-42CC-A3BC-114BAF1A5851}" dt="2021-05-27T08:05:23.271" v="190" actId="1076"/>
          <ac:spMkLst>
            <pc:docMk/>
            <pc:sldMk cId="3205130880" sldId="297"/>
            <ac:spMk id="6" creationId="{A491F50A-23DF-42EF-AD8D-ED77779B48B8}"/>
          </ac:spMkLst>
        </pc:spChg>
        <pc:spChg chg="mod">
          <ac:chgData name="Matjaž Debevc" userId="d773fda4-ebf6-4c6b-b84f-eea48ec84c01" providerId="ADAL" clId="{D85BE714-9727-42CC-A3BC-114BAF1A5851}" dt="2021-05-28T07:13:48.974" v="2368" actId="1076"/>
          <ac:spMkLst>
            <pc:docMk/>
            <pc:sldMk cId="3205130880" sldId="297"/>
            <ac:spMk id="7" creationId="{311C932B-926C-4017-A357-75785A93CB33}"/>
          </ac:spMkLst>
        </pc:spChg>
        <pc:spChg chg="mod">
          <ac:chgData name="Matjaž Debevc" userId="d773fda4-ebf6-4c6b-b84f-eea48ec84c01" providerId="ADAL" clId="{D85BE714-9727-42CC-A3BC-114BAF1A5851}" dt="2021-05-28T07:13:28.875" v="2365" actId="20577"/>
          <ac:spMkLst>
            <pc:docMk/>
            <pc:sldMk cId="3205130880" sldId="297"/>
            <ac:spMk id="8" creationId="{F7F0C3D4-9159-452C-93BC-9525A90E43C1}"/>
          </ac:spMkLst>
        </pc:spChg>
        <pc:spChg chg="mod">
          <ac:chgData name="Matjaž Debevc" userId="d773fda4-ebf6-4c6b-b84f-eea48ec84c01" providerId="ADAL" clId="{D85BE714-9727-42CC-A3BC-114BAF1A5851}" dt="2021-05-27T08:05:34.155" v="193" actId="1076"/>
          <ac:spMkLst>
            <pc:docMk/>
            <pc:sldMk cId="3205130880" sldId="297"/>
            <ac:spMk id="26" creationId="{0EFE7097-E885-4951-BA7C-4C51E0D22AD6}"/>
          </ac:spMkLst>
        </pc:spChg>
        <pc:spChg chg="mod">
          <ac:chgData name="Matjaž Debevc" userId="d773fda4-ebf6-4c6b-b84f-eea48ec84c01" providerId="ADAL" clId="{D85BE714-9727-42CC-A3BC-114BAF1A5851}" dt="2021-05-28T07:13:39.990" v="2367" actId="1076"/>
          <ac:spMkLst>
            <pc:docMk/>
            <pc:sldMk cId="3205130880" sldId="297"/>
            <ac:spMk id="28" creationId="{326A4120-B04F-4665-9A75-B61DDE14F0B2}"/>
          </ac:spMkLst>
        </pc:spChg>
        <pc:picChg chg="mod">
          <ac:chgData name="Matjaž Debevc" userId="d773fda4-ebf6-4c6b-b84f-eea48ec84c01" providerId="ADAL" clId="{D85BE714-9727-42CC-A3BC-114BAF1A5851}" dt="2021-05-27T08:05:34.155" v="193" actId="1076"/>
          <ac:picMkLst>
            <pc:docMk/>
            <pc:sldMk cId="3205130880" sldId="297"/>
            <ac:picMk id="3" creationId="{1F3CBB04-4515-4BEA-9307-222582BDA257}"/>
          </ac:picMkLst>
        </pc:picChg>
        <pc:picChg chg="mod">
          <ac:chgData name="Matjaž Debevc" userId="d773fda4-ebf6-4c6b-b84f-eea48ec84c01" providerId="ADAL" clId="{D85BE714-9727-42CC-A3BC-114BAF1A5851}" dt="2021-05-28T07:13:48.974" v="2368" actId="1076"/>
          <ac:picMkLst>
            <pc:docMk/>
            <pc:sldMk cId="3205130880" sldId="297"/>
            <ac:picMk id="4" creationId="{3A3CEFC0-45CD-4207-88C1-0D1CB773D48A}"/>
          </ac:picMkLst>
        </pc:picChg>
        <pc:picChg chg="mod">
          <ac:chgData name="Matjaž Debevc" userId="d773fda4-ebf6-4c6b-b84f-eea48ec84c01" providerId="ADAL" clId="{D85BE714-9727-42CC-A3BC-114BAF1A5851}" dt="2021-05-28T07:13:39.990" v="2367" actId="1076"/>
          <ac:picMkLst>
            <pc:docMk/>
            <pc:sldMk cId="3205130880" sldId="297"/>
            <ac:picMk id="22" creationId="{73828270-05DC-4107-B671-4C1F7F0F5293}"/>
          </ac:picMkLst>
        </pc:picChg>
        <pc:picChg chg="mod">
          <ac:chgData name="Matjaž Debevc" userId="d773fda4-ebf6-4c6b-b84f-eea48ec84c01" providerId="ADAL" clId="{D85BE714-9727-42CC-A3BC-114BAF1A5851}" dt="2021-05-27T08:05:34.155" v="193" actId="1076"/>
          <ac:picMkLst>
            <pc:docMk/>
            <pc:sldMk cId="3205130880" sldId="297"/>
            <ac:picMk id="24" creationId="{4B0372EB-343A-43C9-9576-E471F5B06EEB}"/>
          </ac:picMkLst>
        </pc:picChg>
      </pc:sldChg>
      <pc:sldChg chg="modSp add mod">
        <pc:chgData name="Matjaž Debevc" userId="d773fda4-ebf6-4c6b-b84f-eea48ec84c01" providerId="ADAL" clId="{D85BE714-9727-42CC-A3BC-114BAF1A5851}" dt="2021-05-27T09:41:15.867" v="1914" actId="1076"/>
        <pc:sldMkLst>
          <pc:docMk/>
          <pc:sldMk cId="3177351085" sldId="298"/>
        </pc:sldMkLst>
        <pc:spChg chg="mod">
          <ac:chgData name="Matjaž Debevc" userId="d773fda4-ebf6-4c6b-b84f-eea48ec84c01" providerId="ADAL" clId="{D85BE714-9727-42CC-A3BC-114BAF1A5851}" dt="2021-05-27T08:10:30.203" v="263" actId="1076"/>
          <ac:spMkLst>
            <pc:docMk/>
            <pc:sldMk cId="3177351085" sldId="298"/>
            <ac:spMk id="2" creationId="{00000000-0000-0000-0000-000000000000}"/>
          </ac:spMkLst>
        </pc:spChg>
        <pc:graphicFrameChg chg="mod modGraphic">
          <ac:chgData name="Matjaž Debevc" userId="d773fda4-ebf6-4c6b-b84f-eea48ec84c01" providerId="ADAL" clId="{D85BE714-9727-42CC-A3BC-114BAF1A5851}" dt="2021-05-27T09:41:15.867" v="1914" actId="1076"/>
          <ac:graphicFrameMkLst>
            <pc:docMk/>
            <pc:sldMk cId="3177351085" sldId="298"/>
            <ac:graphicFrameMk id="12" creationId="{D64080E4-3AB0-48D7-BD7A-1FD64A3CB0CF}"/>
          </ac:graphicFrameMkLst>
        </pc:graphicFrameChg>
      </pc:sldChg>
      <pc:sldChg chg="addSp delSp modSp add mod modTransition modClrScheme chgLayout">
        <pc:chgData name="Matjaž Debevc" userId="d773fda4-ebf6-4c6b-b84f-eea48ec84c01" providerId="ADAL" clId="{D85BE714-9727-42CC-A3BC-114BAF1A5851}" dt="2021-05-27T09:43:05.609" v="1926" actId="14100"/>
        <pc:sldMkLst>
          <pc:docMk/>
          <pc:sldMk cId="4260057592" sldId="299"/>
        </pc:sldMkLst>
        <pc:spChg chg="mod">
          <ac:chgData name="Matjaž Debevc" userId="d773fda4-ebf6-4c6b-b84f-eea48ec84c01" providerId="ADAL" clId="{D85BE714-9727-42CC-A3BC-114BAF1A5851}" dt="2021-05-27T09:42:53.227" v="1925" actId="26606"/>
          <ac:spMkLst>
            <pc:docMk/>
            <pc:sldMk cId="4260057592" sldId="299"/>
            <ac:spMk id="2" creationId="{00000000-0000-0000-0000-000000000000}"/>
          </ac:spMkLst>
        </pc:spChg>
        <pc:spChg chg="add del mod">
          <ac:chgData name="Matjaž Debevc" userId="d773fda4-ebf6-4c6b-b84f-eea48ec84c01" providerId="ADAL" clId="{D85BE714-9727-42CC-A3BC-114BAF1A5851}" dt="2021-05-27T09:42:46.158" v="1922" actId="478"/>
          <ac:spMkLst>
            <pc:docMk/>
            <pc:sldMk cId="4260057592" sldId="299"/>
            <ac:spMk id="3" creationId="{54C88ECA-AA38-4EF9-B1BD-78267BF8E0D7}"/>
          </ac:spMkLst>
        </pc:spChg>
        <pc:spChg chg="del">
          <ac:chgData name="Matjaž Debevc" userId="d773fda4-ebf6-4c6b-b84f-eea48ec84c01" providerId="ADAL" clId="{D85BE714-9727-42CC-A3BC-114BAF1A5851}" dt="2021-05-27T09:41:28.614" v="1916" actId="478"/>
          <ac:spMkLst>
            <pc:docMk/>
            <pc:sldMk cId="4260057592" sldId="299"/>
            <ac:spMk id="6" creationId="{7918C6E3-161A-4217-88BF-ECE3597C6A04}"/>
          </ac:spMkLst>
        </pc:spChg>
        <pc:spChg chg="mod ord">
          <ac:chgData name="Matjaž Debevc" userId="d773fda4-ebf6-4c6b-b84f-eea48ec84c01" providerId="ADAL" clId="{D85BE714-9727-42CC-A3BC-114BAF1A5851}" dt="2021-05-27T09:42:53.227" v="1925" actId="26606"/>
          <ac:spMkLst>
            <pc:docMk/>
            <pc:sldMk cId="4260057592" sldId="299"/>
            <ac:spMk id="7" creationId="{54BD9E83-9879-4DC3-AB5C-F8383EC6C4C0}"/>
          </ac:spMkLst>
        </pc:spChg>
        <pc:picChg chg="del">
          <ac:chgData name="Matjaž Debevc" userId="d773fda4-ebf6-4c6b-b84f-eea48ec84c01" providerId="ADAL" clId="{D85BE714-9727-42CC-A3BC-114BAF1A5851}" dt="2021-05-27T09:41:26.711" v="1915" actId="478"/>
          <ac:picMkLst>
            <pc:docMk/>
            <pc:sldMk cId="4260057592" sldId="299"/>
            <ac:picMk id="4" creationId="{5522F1D1-8F9F-4389-A6B2-597DCDA231EE}"/>
          </ac:picMkLst>
        </pc:picChg>
        <pc:picChg chg="del mod">
          <ac:chgData name="Matjaž Debevc" userId="d773fda4-ebf6-4c6b-b84f-eea48ec84c01" providerId="ADAL" clId="{D85BE714-9727-42CC-A3BC-114BAF1A5851}" dt="2021-05-27T09:42:43.318" v="1921" actId="478"/>
          <ac:picMkLst>
            <pc:docMk/>
            <pc:sldMk cId="4260057592" sldId="299"/>
            <ac:picMk id="5" creationId="{CD519499-5BB3-44D5-8F35-3AB95EEE03B9}"/>
          </ac:picMkLst>
        </pc:picChg>
        <pc:picChg chg="add mod">
          <ac:chgData name="Matjaž Debevc" userId="d773fda4-ebf6-4c6b-b84f-eea48ec84c01" providerId="ADAL" clId="{D85BE714-9727-42CC-A3BC-114BAF1A5851}" dt="2021-05-27T09:43:05.609" v="1926" actId="14100"/>
          <ac:picMkLst>
            <pc:docMk/>
            <pc:sldMk cId="4260057592" sldId="299"/>
            <ac:picMk id="9" creationId="{DAF37D93-45B2-4FF1-B174-156E2081716C}"/>
          </ac:picMkLst>
        </pc:picChg>
      </pc:sldChg>
      <pc:sldChg chg="modSp add mod">
        <pc:chgData name="Matjaž Debevc" userId="d773fda4-ebf6-4c6b-b84f-eea48ec84c01" providerId="ADAL" clId="{D85BE714-9727-42CC-A3BC-114BAF1A5851}" dt="2021-05-27T08:51:45.698" v="928" actId="20577"/>
        <pc:sldMkLst>
          <pc:docMk/>
          <pc:sldMk cId="1633959747" sldId="300"/>
        </pc:sldMkLst>
        <pc:spChg chg="mod">
          <ac:chgData name="Matjaž Debevc" userId="d773fda4-ebf6-4c6b-b84f-eea48ec84c01" providerId="ADAL" clId="{D85BE714-9727-42CC-A3BC-114BAF1A5851}" dt="2021-05-27T08:48:58.569" v="894" actId="1076"/>
          <ac:spMkLst>
            <pc:docMk/>
            <pc:sldMk cId="1633959747" sldId="300"/>
            <ac:spMk id="2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8:51:45.698" v="928" actId="20577"/>
          <ac:spMkLst>
            <pc:docMk/>
            <pc:sldMk cId="1633959747" sldId="300"/>
            <ac:spMk id="14" creationId="{4CAAA6B6-8501-4486-8734-7532B5B261BB}"/>
          </ac:spMkLst>
        </pc:spChg>
      </pc:sldChg>
      <pc:sldChg chg="modSp add mod">
        <pc:chgData name="Matjaž Debevc" userId="d773fda4-ebf6-4c6b-b84f-eea48ec84c01" providerId="ADAL" clId="{D85BE714-9727-42CC-A3BC-114BAF1A5851}" dt="2021-05-27T09:46:37.040" v="1980" actId="113"/>
        <pc:sldMkLst>
          <pc:docMk/>
          <pc:sldMk cId="2504174896" sldId="301"/>
        </pc:sldMkLst>
        <pc:spChg chg="mod">
          <ac:chgData name="Matjaž Debevc" userId="d773fda4-ebf6-4c6b-b84f-eea48ec84c01" providerId="ADAL" clId="{D85BE714-9727-42CC-A3BC-114BAF1A5851}" dt="2021-05-27T09:46:37.040" v="1980" actId="113"/>
          <ac:spMkLst>
            <pc:docMk/>
            <pc:sldMk cId="2504174896" sldId="301"/>
            <ac:spMk id="3" creationId="{C5DE8AE7-2909-4826-8ACF-50CC7A5B754A}"/>
          </ac:spMkLst>
        </pc:spChg>
      </pc:sldChg>
      <pc:sldChg chg="modSp add mod">
        <pc:chgData name="Matjaž Debevc" userId="d773fda4-ebf6-4c6b-b84f-eea48ec84c01" providerId="ADAL" clId="{D85BE714-9727-42CC-A3BC-114BAF1A5851}" dt="2021-05-27T09:47:31.824" v="2015" actId="113"/>
        <pc:sldMkLst>
          <pc:docMk/>
          <pc:sldMk cId="1547322998" sldId="302"/>
        </pc:sldMkLst>
        <pc:spChg chg="mod">
          <ac:chgData name="Matjaž Debevc" userId="d773fda4-ebf6-4c6b-b84f-eea48ec84c01" providerId="ADAL" clId="{D85BE714-9727-42CC-A3BC-114BAF1A5851}" dt="2021-05-27T08:54:16.479" v="1006" actId="20577"/>
          <ac:spMkLst>
            <pc:docMk/>
            <pc:sldMk cId="1547322998" sldId="302"/>
            <ac:spMk id="2" creationId="{00000000-0000-0000-0000-000000000000}"/>
          </ac:spMkLst>
        </pc:spChg>
        <pc:spChg chg="mod">
          <ac:chgData name="Matjaž Debevc" userId="d773fda4-ebf6-4c6b-b84f-eea48ec84c01" providerId="ADAL" clId="{D85BE714-9727-42CC-A3BC-114BAF1A5851}" dt="2021-05-27T09:47:31.824" v="2015" actId="113"/>
          <ac:spMkLst>
            <pc:docMk/>
            <pc:sldMk cId="1547322998" sldId="302"/>
            <ac:spMk id="3" creationId="{C5DE8AE7-2909-4826-8ACF-50CC7A5B754A}"/>
          </ac:spMkLst>
        </pc:spChg>
      </pc:sldChg>
      <pc:sldChg chg="modSp add mod">
        <pc:chgData name="Matjaž Debevc" userId="d773fda4-ebf6-4c6b-b84f-eea48ec84c01" providerId="ADAL" clId="{D85BE714-9727-42CC-A3BC-114BAF1A5851}" dt="2021-05-27T08:47:19.398" v="830" actId="403"/>
        <pc:sldMkLst>
          <pc:docMk/>
          <pc:sldMk cId="438440656" sldId="303"/>
        </pc:sldMkLst>
        <pc:spChg chg="mod">
          <ac:chgData name="Matjaž Debevc" userId="d773fda4-ebf6-4c6b-b84f-eea48ec84c01" providerId="ADAL" clId="{D85BE714-9727-42CC-A3BC-114BAF1A5851}" dt="2021-05-27T08:46:56.435" v="822" actId="1076"/>
          <ac:spMkLst>
            <pc:docMk/>
            <pc:sldMk cId="438440656" sldId="303"/>
            <ac:spMk id="2" creationId="{BBF8923F-3CF2-4DF6-A89E-B7A4AAE7D265}"/>
          </ac:spMkLst>
        </pc:spChg>
        <pc:spChg chg="mod">
          <ac:chgData name="Matjaž Debevc" userId="d773fda4-ebf6-4c6b-b84f-eea48ec84c01" providerId="ADAL" clId="{D85BE714-9727-42CC-A3BC-114BAF1A5851}" dt="2021-05-27T08:47:19.398" v="830" actId="403"/>
          <ac:spMkLst>
            <pc:docMk/>
            <pc:sldMk cId="438440656" sldId="303"/>
            <ac:spMk id="3" creationId="{A5E3A655-FDE2-4EE9-BAB8-9497C7C56C1A}"/>
          </ac:spMkLst>
        </pc:spChg>
        <pc:spChg chg="mod">
          <ac:chgData name="Matjaž Debevc" userId="d773fda4-ebf6-4c6b-b84f-eea48ec84c01" providerId="ADAL" clId="{D85BE714-9727-42CC-A3BC-114BAF1A5851}" dt="2021-05-27T08:47:19.398" v="830" actId="403"/>
          <ac:spMkLst>
            <pc:docMk/>
            <pc:sldMk cId="438440656" sldId="303"/>
            <ac:spMk id="9" creationId="{1E19825C-2EEF-495A-9A63-761EFD93555F}"/>
          </ac:spMkLst>
        </pc:spChg>
        <pc:spChg chg="mod">
          <ac:chgData name="Matjaž Debevc" userId="d773fda4-ebf6-4c6b-b84f-eea48ec84c01" providerId="ADAL" clId="{D85BE714-9727-42CC-A3BC-114BAF1A5851}" dt="2021-05-27T08:47:19.398" v="830" actId="403"/>
          <ac:spMkLst>
            <pc:docMk/>
            <pc:sldMk cId="438440656" sldId="303"/>
            <ac:spMk id="10" creationId="{FF637A19-2A98-46CA-9CC7-2199B3456A08}"/>
          </ac:spMkLst>
        </pc:spChg>
        <pc:spChg chg="mod">
          <ac:chgData name="Matjaž Debevc" userId="d773fda4-ebf6-4c6b-b84f-eea48ec84c01" providerId="ADAL" clId="{D85BE714-9727-42CC-A3BC-114BAF1A5851}" dt="2021-05-27T08:47:19.398" v="830" actId="403"/>
          <ac:spMkLst>
            <pc:docMk/>
            <pc:sldMk cId="438440656" sldId="303"/>
            <ac:spMk id="15" creationId="{94122D04-19F5-411B-B1B2-FA1F4B228BF5}"/>
          </ac:spMkLst>
        </pc:spChg>
        <pc:spChg chg="mod">
          <ac:chgData name="Matjaž Debevc" userId="d773fda4-ebf6-4c6b-b84f-eea48ec84c01" providerId="ADAL" clId="{D85BE714-9727-42CC-A3BC-114BAF1A5851}" dt="2021-05-27T08:47:19.398" v="830" actId="403"/>
          <ac:spMkLst>
            <pc:docMk/>
            <pc:sldMk cId="438440656" sldId="303"/>
            <ac:spMk id="19" creationId="{A74D4BC7-8786-47E6-B549-E82645C1FF98}"/>
          </ac:spMkLst>
        </pc:spChg>
        <pc:picChg chg="mod">
          <ac:chgData name="Matjaž Debevc" userId="d773fda4-ebf6-4c6b-b84f-eea48ec84c01" providerId="ADAL" clId="{D85BE714-9727-42CC-A3BC-114BAF1A5851}" dt="2021-05-27T08:46:58.393" v="823" actId="1076"/>
          <ac:picMkLst>
            <pc:docMk/>
            <pc:sldMk cId="438440656" sldId="303"/>
            <ac:picMk id="5" creationId="{3E8F8BC4-0EA8-4D0A-B574-5DE4DFC52E0D}"/>
          </ac:picMkLst>
        </pc:picChg>
        <pc:picChg chg="mod">
          <ac:chgData name="Matjaž Debevc" userId="d773fda4-ebf6-4c6b-b84f-eea48ec84c01" providerId="ADAL" clId="{D85BE714-9727-42CC-A3BC-114BAF1A5851}" dt="2021-05-27T08:47:19.398" v="830" actId="403"/>
          <ac:picMkLst>
            <pc:docMk/>
            <pc:sldMk cId="438440656" sldId="303"/>
            <ac:picMk id="6" creationId="{749B3F46-FC90-410F-B082-449415AC77E3}"/>
          </ac:picMkLst>
        </pc:picChg>
        <pc:picChg chg="mod">
          <ac:chgData name="Matjaž Debevc" userId="d773fda4-ebf6-4c6b-b84f-eea48ec84c01" providerId="ADAL" clId="{D85BE714-9727-42CC-A3BC-114BAF1A5851}" dt="2021-05-27T08:47:19.398" v="830" actId="403"/>
          <ac:picMkLst>
            <pc:docMk/>
            <pc:sldMk cId="438440656" sldId="303"/>
            <ac:picMk id="11" creationId="{1CF4A190-DAA9-493C-8109-58DAB448DB48}"/>
          </ac:picMkLst>
        </pc:picChg>
        <pc:picChg chg="mod">
          <ac:chgData name="Matjaž Debevc" userId="d773fda4-ebf6-4c6b-b84f-eea48ec84c01" providerId="ADAL" clId="{D85BE714-9727-42CC-A3BC-114BAF1A5851}" dt="2021-05-27T08:47:19.398" v="830" actId="403"/>
          <ac:picMkLst>
            <pc:docMk/>
            <pc:sldMk cId="438440656" sldId="303"/>
            <ac:picMk id="14" creationId="{69276449-69B9-4712-9ED2-10654A2C502E}"/>
          </ac:picMkLst>
        </pc:picChg>
        <pc:picChg chg="mod">
          <ac:chgData name="Matjaž Debevc" userId="d773fda4-ebf6-4c6b-b84f-eea48ec84c01" providerId="ADAL" clId="{D85BE714-9727-42CC-A3BC-114BAF1A5851}" dt="2021-05-27T08:47:19.398" v="830" actId="403"/>
          <ac:picMkLst>
            <pc:docMk/>
            <pc:sldMk cId="438440656" sldId="303"/>
            <ac:picMk id="18" creationId="{23FE78A3-31A1-4864-9BE5-887B0AEA2230}"/>
          </ac:picMkLst>
        </pc:picChg>
        <pc:picChg chg="mod">
          <ac:chgData name="Matjaž Debevc" userId="d773fda4-ebf6-4c6b-b84f-eea48ec84c01" providerId="ADAL" clId="{D85BE714-9727-42CC-A3BC-114BAF1A5851}" dt="2021-05-27T08:47:19.398" v="830" actId="403"/>
          <ac:picMkLst>
            <pc:docMk/>
            <pc:sldMk cId="438440656" sldId="303"/>
            <ac:picMk id="1026" creationId="{A64B700D-3EF5-4B9B-904C-C76715EB07DB}"/>
          </ac:picMkLst>
        </pc:picChg>
        <pc:cxnChg chg="mod">
          <ac:chgData name="Matjaž Debevc" userId="d773fda4-ebf6-4c6b-b84f-eea48ec84c01" providerId="ADAL" clId="{D85BE714-9727-42CC-A3BC-114BAF1A5851}" dt="2021-05-27T08:47:01.401" v="824" actId="1076"/>
          <ac:cxnSpMkLst>
            <pc:docMk/>
            <pc:sldMk cId="438440656" sldId="303"/>
            <ac:cxnSpMk id="7" creationId="{17CCFF86-35F6-469E-94F0-4CB88854C589}"/>
          </ac:cxnSpMkLst>
        </pc:cxnChg>
      </pc:sldChg>
      <pc:sldChg chg="addSp delSp modSp add mod modTransition">
        <pc:chgData name="Matjaž Debevc" userId="d773fda4-ebf6-4c6b-b84f-eea48ec84c01" providerId="ADAL" clId="{D85BE714-9727-42CC-A3BC-114BAF1A5851}" dt="2021-05-27T09:39:03.293" v="1859" actId="1076"/>
        <pc:sldMkLst>
          <pc:docMk/>
          <pc:sldMk cId="3086901598" sldId="304"/>
        </pc:sldMkLst>
        <pc:spChg chg="del mod">
          <ac:chgData name="Matjaž Debevc" userId="d773fda4-ebf6-4c6b-b84f-eea48ec84c01" providerId="ADAL" clId="{D85BE714-9727-42CC-A3BC-114BAF1A5851}" dt="2021-05-27T09:37:55.223" v="1823" actId="478"/>
          <ac:spMkLst>
            <pc:docMk/>
            <pc:sldMk cId="3086901598" sldId="304"/>
            <ac:spMk id="3" creationId="{2E2479D0-0368-4880-9A60-C2689D54624B}"/>
          </ac:spMkLst>
        </pc:spChg>
        <pc:spChg chg="del mod">
          <ac:chgData name="Matjaž Debevc" userId="d773fda4-ebf6-4c6b-b84f-eea48ec84c01" providerId="ADAL" clId="{D85BE714-9727-42CC-A3BC-114BAF1A5851}" dt="2021-05-27T09:38:27.504" v="1845" actId="478"/>
          <ac:spMkLst>
            <pc:docMk/>
            <pc:sldMk cId="3086901598" sldId="304"/>
            <ac:spMk id="7" creationId="{FCF013C3-6D00-46B7-ACC0-91805B77747F}"/>
          </ac:spMkLst>
        </pc:spChg>
        <pc:spChg chg="add mod">
          <ac:chgData name="Matjaž Debevc" userId="d773fda4-ebf6-4c6b-b84f-eea48ec84c01" providerId="ADAL" clId="{D85BE714-9727-42CC-A3BC-114BAF1A5851}" dt="2021-05-27T09:39:03.293" v="1859" actId="1076"/>
          <ac:spMkLst>
            <pc:docMk/>
            <pc:sldMk cId="3086901598" sldId="304"/>
            <ac:spMk id="9" creationId="{D4186405-A897-40C5-8627-DEFAE05C3352}"/>
          </ac:spMkLst>
        </pc:spChg>
        <pc:spChg chg="mod">
          <ac:chgData name="Matjaž Debevc" userId="d773fda4-ebf6-4c6b-b84f-eea48ec84c01" providerId="ADAL" clId="{D85BE714-9727-42CC-A3BC-114BAF1A5851}" dt="2021-05-27T09:38:49.550" v="1854" actId="1076"/>
          <ac:spMkLst>
            <pc:docMk/>
            <pc:sldMk cId="3086901598" sldId="304"/>
            <ac:spMk id="12" creationId="{E3168108-1C40-462D-9250-0411942FC94C}"/>
          </ac:spMkLst>
        </pc:spChg>
        <pc:picChg chg="add mod">
          <ac:chgData name="Matjaž Debevc" userId="d773fda4-ebf6-4c6b-b84f-eea48ec84c01" providerId="ADAL" clId="{D85BE714-9727-42CC-A3BC-114BAF1A5851}" dt="2021-05-27T09:38:55.639" v="1857" actId="1076"/>
          <ac:picMkLst>
            <pc:docMk/>
            <pc:sldMk cId="3086901598" sldId="304"/>
            <ac:picMk id="8" creationId="{EF6FCD81-A281-4FC0-89B5-C9C4810E1574}"/>
          </ac:picMkLst>
        </pc:picChg>
        <pc:picChg chg="del mod">
          <ac:chgData name="Matjaž Debevc" userId="d773fda4-ebf6-4c6b-b84f-eea48ec84c01" providerId="ADAL" clId="{D85BE714-9727-42CC-A3BC-114BAF1A5851}" dt="2021-05-27T09:38:32.375" v="1847" actId="478"/>
          <ac:picMkLst>
            <pc:docMk/>
            <pc:sldMk cId="3086901598" sldId="304"/>
            <ac:picMk id="11" creationId="{0ED54F9B-0719-4A5E-BC2A-BE9FFF84F2FE}"/>
          </ac:picMkLst>
        </pc:picChg>
        <pc:cxnChg chg="del mod">
          <ac:chgData name="Matjaž Debevc" userId="d773fda4-ebf6-4c6b-b84f-eea48ec84c01" providerId="ADAL" clId="{D85BE714-9727-42CC-A3BC-114BAF1A5851}" dt="2021-05-27T09:37:52.116" v="1822" actId="478"/>
          <ac:cxnSpMkLst>
            <pc:docMk/>
            <pc:sldMk cId="3086901598" sldId="304"/>
            <ac:cxnSpMk id="5" creationId="{1BE6A425-75E4-49B3-9F87-958056AE2A1E}"/>
          </ac:cxnSpMkLst>
        </pc:cxnChg>
      </pc:sldChg>
      <pc:sldChg chg="del">
        <pc:chgData name="Matjaž Debevc" userId="d773fda4-ebf6-4c6b-b84f-eea48ec84c01" providerId="ADAL" clId="{D85BE714-9727-42CC-A3BC-114BAF1A5851}" dt="2021-05-27T08:05:53.852" v="196" actId="47"/>
        <pc:sldMkLst>
          <pc:docMk/>
          <pc:sldMk cId="1849518201" sldId="315"/>
        </pc:sldMkLst>
      </pc:sldChg>
      <pc:sldChg chg="del">
        <pc:chgData name="Matjaž Debevc" userId="d773fda4-ebf6-4c6b-b84f-eea48ec84c01" providerId="ADAL" clId="{D85BE714-9727-42CC-A3BC-114BAF1A5851}" dt="2021-05-27T09:36:07.971" v="1812" actId="47"/>
        <pc:sldMkLst>
          <pc:docMk/>
          <pc:sldMk cId="1705129796" sldId="361"/>
        </pc:sldMkLst>
      </pc:sldChg>
      <pc:sldChg chg="modSp mod modClrScheme chgLayout">
        <pc:chgData name="Matjaž Debevc" userId="d773fda4-ebf6-4c6b-b84f-eea48ec84c01" providerId="ADAL" clId="{D85BE714-9727-42CC-A3BC-114BAF1A5851}" dt="2021-05-27T09:43:21.010" v="1929" actId="26606"/>
        <pc:sldMkLst>
          <pc:docMk/>
          <pc:sldMk cId="2575219480" sldId="479"/>
        </pc:sldMkLst>
        <pc:spChg chg="mod">
          <ac:chgData name="Matjaž Debevc" userId="d773fda4-ebf6-4c6b-b84f-eea48ec84c01" providerId="ADAL" clId="{D85BE714-9727-42CC-A3BC-114BAF1A5851}" dt="2021-05-27T09:43:21.010" v="1929" actId="26606"/>
          <ac:spMkLst>
            <pc:docMk/>
            <pc:sldMk cId="2575219480" sldId="479"/>
            <ac:spMk id="6" creationId="{6D8B03B7-B7AA-4E79-BC48-352F0B1E9DC6}"/>
          </ac:spMkLst>
        </pc:spChg>
        <pc:spChg chg="mod ord">
          <ac:chgData name="Matjaž Debevc" userId="d773fda4-ebf6-4c6b-b84f-eea48ec84c01" providerId="ADAL" clId="{D85BE714-9727-42CC-A3BC-114BAF1A5851}" dt="2021-05-27T09:43:21.010" v="1929" actId="26606"/>
          <ac:spMkLst>
            <pc:docMk/>
            <pc:sldMk cId="2575219480" sldId="479"/>
            <ac:spMk id="7" creationId="{330FF166-FCC6-479A-9ED4-A4666D707E10}"/>
          </ac:spMkLst>
        </pc:spChg>
        <pc:picChg chg="mod">
          <ac:chgData name="Matjaž Debevc" userId="d773fda4-ebf6-4c6b-b84f-eea48ec84c01" providerId="ADAL" clId="{D85BE714-9727-42CC-A3BC-114BAF1A5851}" dt="2021-05-27T09:43:21.010" v="1929" actId="26606"/>
          <ac:picMkLst>
            <pc:docMk/>
            <pc:sldMk cId="2575219480" sldId="479"/>
            <ac:picMk id="8" creationId="{914BA8A5-1A37-4A1B-BE36-448B3B416F0D}"/>
          </ac:picMkLst>
        </pc:picChg>
      </pc:sldChg>
      <pc:sldChg chg="del">
        <pc:chgData name="Matjaž Debevc" userId="d773fda4-ebf6-4c6b-b84f-eea48ec84c01" providerId="ADAL" clId="{D85BE714-9727-42CC-A3BC-114BAF1A5851}" dt="2021-05-27T09:35:59.437" v="1811" actId="47"/>
        <pc:sldMkLst>
          <pc:docMk/>
          <pc:sldMk cId="1844554394" sldId="517"/>
        </pc:sldMkLst>
      </pc:sldChg>
      <pc:sldChg chg="del">
        <pc:chgData name="Matjaž Debevc" userId="d773fda4-ebf6-4c6b-b84f-eea48ec84c01" providerId="ADAL" clId="{D85BE714-9727-42CC-A3BC-114BAF1A5851}" dt="2021-05-27T09:36:21.821" v="1814" actId="47"/>
        <pc:sldMkLst>
          <pc:docMk/>
          <pc:sldMk cId="1593683972" sldId="518"/>
        </pc:sldMkLst>
      </pc:sldChg>
      <pc:sldChg chg="addSp modSp mod">
        <pc:chgData name="Matjaž Debevc" userId="d773fda4-ebf6-4c6b-b84f-eea48ec84c01" providerId="ADAL" clId="{D85BE714-9727-42CC-A3BC-114BAF1A5851}" dt="2021-05-27T09:40:33.185" v="1908" actId="6549"/>
        <pc:sldMkLst>
          <pc:docMk/>
          <pc:sldMk cId="0" sldId="525"/>
        </pc:sldMkLst>
        <pc:spChg chg="add mod">
          <ac:chgData name="Matjaž Debevc" userId="d773fda4-ebf6-4c6b-b84f-eea48ec84c01" providerId="ADAL" clId="{D85BE714-9727-42CC-A3BC-114BAF1A5851}" dt="2021-05-27T09:40:33.185" v="1908" actId="6549"/>
          <ac:spMkLst>
            <pc:docMk/>
            <pc:sldMk cId="0" sldId="525"/>
            <ac:spMk id="6" creationId="{B13D8B73-A7D6-4371-A1AB-2D89DA337392}"/>
          </ac:spMkLst>
        </pc:spChg>
        <pc:picChg chg="add mod">
          <ac:chgData name="Matjaž Debevc" userId="d773fda4-ebf6-4c6b-b84f-eea48ec84c01" providerId="ADAL" clId="{D85BE714-9727-42CC-A3BC-114BAF1A5851}" dt="2021-05-27T09:26:26.641" v="1766" actId="1076"/>
          <ac:picMkLst>
            <pc:docMk/>
            <pc:sldMk cId="0" sldId="525"/>
            <ac:picMk id="5" creationId="{E18C1234-DF29-46BA-BC09-96B0B1D66E47}"/>
          </ac:picMkLst>
        </pc:picChg>
      </pc:sldChg>
      <pc:sldChg chg="del">
        <pc:chgData name="Matjaž Debevc" userId="d773fda4-ebf6-4c6b-b84f-eea48ec84c01" providerId="ADAL" clId="{D85BE714-9727-42CC-A3BC-114BAF1A5851}" dt="2021-05-27T09:36:20.399" v="1813" actId="47"/>
        <pc:sldMkLst>
          <pc:docMk/>
          <pc:sldMk cId="1429251373" sldId="589"/>
        </pc:sldMkLst>
      </pc:sldChg>
      <pc:sldChg chg="add del">
        <pc:chgData name="Matjaž Debevc" userId="d773fda4-ebf6-4c6b-b84f-eea48ec84c01" providerId="ADAL" clId="{D85BE714-9727-42CC-A3BC-114BAF1A5851}" dt="2021-05-27T08:05:02.311" v="184" actId="47"/>
        <pc:sldMkLst>
          <pc:docMk/>
          <pc:sldMk cId="196354334" sldId="592"/>
        </pc:sldMkLst>
      </pc:sldChg>
      <pc:sldChg chg="modSp mod">
        <pc:chgData name="Matjaž Debevc" userId="d773fda4-ebf6-4c6b-b84f-eea48ec84c01" providerId="ADAL" clId="{D85BE714-9727-42CC-A3BC-114BAF1A5851}" dt="2021-05-27T09:54:36.853" v="2081" actId="20577"/>
        <pc:sldMkLst>
          <pc:docMk/>
          <pc:sldMk cId="1021577305" sldId="594"/>
        </pc:sldMkLst>
        <pc:spChg chg="mod">
          <ac:chgData name="Matjaž Debevc" userId="d773fda4-ebf6-4c6b-b84f-eea48ec84c01" providerId="ADAL" clId="{D85BE714-9727-42CC-A3BC-114BAF1A5851}" dt="2021-05-27T09:54:36.853" v="2081" actId="20577"/>
          <ac:spMkLst>
            <pc:docMk/>
            <pc:sldMk cId="1021577305" sldId="594"/>
            <ac:spMk id="3" creationId="{A2414923-A459-4212-9C3E-34ED2578B834}"/>
          </ac:spMkLst>
        </pc:spChg>
      </pc:sldChg>
      <pc:sldChg chg="del">
        <pc:chgData name="Matjaž Debevc" userId="d773fda4-ebf6-4c6b-b84f-eea48ec84c01" providerId="ADAL" clId="{D85BE714-9727-42CC-A3BC-114BAF1A5851}" dt="2021-05-27T09:36:55.851" v="1816" actId="47"/>
        <pc:sldMkLst>
          <pc:docMk/>
          <pc:sldMk cId="1448245038" sldId="601"/>
        </pc:sldMkLst>
      </pc:sldChg>
      <pc:sldChg chg="del">
        <pc:chgData name="Matjaž Debevc" userId="d773fda4-ebf6-4c6b-b84f-eea48ec84c01" providerId="ADAL" clId="{D85BE714-9727-42CC-A3BC-114BAF1A5851}" dt="2021-05-27T09:35:54.993" v="1809" actId="47"/>
        <pc:sldMkLst>
          <pc:docMk/>
          <pc:sldMk cId="2001928544" sldId="603"/>
        </pc:sldMkLst>
      </pc:sldChg>
      <pc:sldChg chg="del">
        <pc:chgData name="Matjaž Debevc" userId="d773fda4-ebf6-4c6b-b84f-eea48ec84c01" providerId="ADAL" clId="{D85BE714-9727-42CC-A3BC-114BAF1A5851}" dt="2021-05-27T09:35:52.875" v="1808" actId="47"/>
        <pc:sldMkLst>
          <pc:docMk/>
          <pc:sldMk cId="3979904537" sldId="604"/>
        </pc:sldMkLst>
      </pc:sldChg>
      <pc:sldChg chg="del">
        <pc:chgData name="Matjaž Debevc" userId="d773fda4-ebf6-4c6b-b84f-eea48ec84c01" providerId="ADAL" clId="{D85BE714-9727-42CC-A3BC-114BAF1A5851}" dt="2021-05-27T09:35:56.931" v="1810" actId="47"/>
        <pc:sldMkLst>
          <pc:docMk/>
          <pc:sldMk cId="2264109855" sldId="610"/>
        </pc:sldMkLst>
      </pc:sldChg>
      <pc:sldChg chg="del">
        <pc:chgData name="Matjaž Debevc" userId="d773fda4-ebf6-4c6b-b84f-eea48ec84c01" providerId="ADAL" clId="{D85BE714-9727-42CC-A3BC-114BAF1A5851}" dt="2021-05-27T08:48:46.891" v="892" actId="47"/>
        <pc:sldMkLst>
          <pc:docMk/>
          <pc:sldMk cId="160613669" sldId="613"/>
        </pc:sldMkLst>
      </pc:sldChg>
      <pc:sldChg chg="del">
        <pc:chgData name="Matjaž Debevc" userId="d773fda4-ebf6-4c6b-b84f-eea48ec84c01" providerId="ADAL" clId="{D85BE714-9727-42CC-A3BC-114BAF1A5851}" dt="2021-05-27T08:10:16.386" v="261" actId="47"/>
        <pc:sldMkLst>
          <pc:docMk/>
          <pc:sldMk cId="2364057118" sldId="616"/>
        </pc:sldMkLst>
      </pc:sldChg>
      <pc:sldChg chg="del">
        <pc:chgData name="Matjaž Debevc" userId="d773fda4-ebf6-4c6b-b84f-eea48ec84c01" providerId="ADAL" clId="{D85BE714-9727-42CC-A3BC-114BAF1A5851}" dt="2021-05-27T09:35:49.019" v="1806" actId="47"/>
        <pc:sldMkLst>
          <pc:docMk/>
          <pc:sldMk cId="739959783" sldId="617"/>
        </pc:sldMkLst>
      </pc:sldChg>
      <pc:sldChg chg="del">
        <pc:chgData name="Matjaž Debevc" userId="d773fda4-ebf6-4c6b-b84f-eea48ec84c01" providerId="ADAL" clId="{D85BE714-9727-42CC-A3BC-114BAF1A5851}" dt="2021-05-27T09:36:51.997" v="1815" actId="47"/>
        <pc:sldMkLst>
          <pc:docMk/>
          <pc:sldMk cId="1301478875" sldId="618"/>
        </pc:sldMkLst>
      </pc:sldChg>
      <pc:sldChg chg="del">
        <pc:chgData name="Matjaž Debevc" userId="d773fda4-ebf6-4c6b-b84f-eea48ec84c01" providerId="ADAL" clId="{D85BE714-9727-42CC-A3BC-114BAF1A5851}" dt="2021-05-27T09:37:26.638" v="1820" actId="47"/>
        <pc:sldMkLst>
          <pc:docMk/>
          <pc:sldMk cId="4266886893" sldId="620"/>
        </pc:sldMkLst>
      </pc:sldChg>
      <pc:sldChg chg="ord">
        <pc:chgData name="Matjaž Debevc" userId="d773fda4-ebf6-4c6b-b84f-eea48ec84c01" providerId="ADAL" clId="{D85BE714-9727-42CC-A3BC-114BAF1A5851}" dt="2021-05-27T09:48:44.408" v="2080"/>
        <pc:sldMkLst>
          <pc:docMk/>
          <pc:sldMk cId="3414406622" sldId="621"/>
        </pc:sldMkLst>
      </pc:sldChg>
      <pc:sldChg chg="addSp delSp modSp mod">
        <pc:chgData name="Matjaž Debevc" userId="d773fda4-ebf6-4c6b-b84f-eea48ec84c01" providerId="ADAL" clId="{D85BE714-9727-42CC-A3BC-114BAF1A5851}" dt="2021-05-28T07:18:00.295" v="2453" actId="1076"/>
        <pc:sldMkLst>
          <pc:docMk/>
          <pc:sldMk cId="1066158402" sldId="622"/>
        </pc:sldMkLst>
        <pc:spChg chg="add mod">
          <ac:chgData name="Matjaž Debevc" userId="d773fda4-ebf6-4c6b-b84f-eea48ec84c01" providerId="ADAL" clId="{D85BE714-9727-42CC-A3BC-114BAF1A5851}" dt="2021-05-28T07:14:32.582" v="2427" actId="20577"/>
          <ac:spMkLst>
            <pc:docMk/>
            <pc:sldMk cId="1066158402" sldId="622"/>
            <ac:spMk id="2" creationId="{5D5AAD32-18E6-4CC4-A56A-D12494FF8BF1}"/>
          </ac:spMkLst>
        </pc:spChg>
        <pc:spChg chg="add mod">
          <ac:chgData name="Matjaž Debevc" userId="d773fda4-ebf6-4c6b-b84f-eea48ec84c01" providerId="ADAL" clId="{D85BE714-9727-42CC-A3BC-114BAF1A5851}" dt="2021-05-28T07:17:57.808" v="2452"/>
          <ac:spMkLst>
            <pc:docMk/>
            <pc:sldMk cId="1066158402" sldId="622"/>
            <ac:spMk id="6" creationId="{9F294467-F70D-402B-943E-995546513B0C}"/>
          </ac:spMkLst>
        </pc:spChg>
        <pc:picChg chg="del">
          <ac:chgData name="Matjaž Debevc" userId="d773fda4-ebf6-4c6b-b84f-eea48ec84c01" providerId="ADAL" clId="{D85BE714-9727-42CC-A3BC-114BAF1A5851}" dt="2021-05-27T08:09:23.014" v="228" actId="478"/>
          <ac:picMkLst>
            <pc:docMk/>
            <pc:sldMk cId="1066158402" sldId="622"/>
            <ac:picMk id="3" creationId="{68A030FC-A418-48E3-8089-18CE4E7F0063}"/>
          </ac:picMkLst>
        </pc:picChg>
        <pc:picChg chg="add mod">
          <ac:chgData name="Matjaž Debevc" userId="d773fda4-ebf6-4c6b-b84f-eea48ec84c01" providerId="ADAL" clId="{D85BE714-9727-42CC-A3BC-114BAF1A5851}" dt="2021-05-28T07:18:00.295" v="2453" actId="1076"/>
          <ac:picMkLst>
            <pc:docMk/>
            <pc:sldMk cId="1066158402" sldId="622"/>
            <ac:picMk id="4" creationId="{4000DAAB-77AA-4A40-A786-F50A1CF3ED92}"/>
          </ac:picMkLst>
        </pc:picChg>
        <pc:picChg chg="add mod">
          <ac:chgData name="Matjaž Debevc" userId="d773fda4-ebf6-4c6b-b84f-eea48ec84c01" providerId="ADAL" clId="{D85BE714-9727-42CC-A3BC-114BAF1A5851}" dt="2021-05-28T07:16:01.939" v="2439" actId="1076"/>
          <ac:picMkLst>
            <pc:docMk/>
            <pc:sldMk cId="1066158402" sldId="622"/>
            <ac:picMk id="5" creationId="{6A559C5A-0B59-4878-AAF9-6F5E8030B6B0}"/>
          </ac:picMkLst>
        </pc:picChg>
      </pc:sldChg>
      <pc:sldChg chg="addSp delSp modSp mod">
        <pc:chgData name="Matjaž Debevc" userId="d773fda4-ebf6-4c6b-b84f-eea48ec84c01" providerId="ADAL" clId="{D85BE714-9727-42CC-A3BC-114BAF1A5851}" dt="2021-05-27T09:18:23.540" v="1626" actId="122"/>
        <pc:sldMkLst>
          <pc:docMk/>
          <pc:sldMk cId="1930031471" sldId="623"/>
        </pc:sldMkLst>
        <pc:spChg chg="mod">
          <ac:chgData name="Matjaž Debevc" userId="d773fda4-ebf6-4c6b-b84f-eea48ec84c01" providerId="ADAL" clId="{D85BE714-9727-42CC-A3BC-114BAF1A5851}" dt="2021-05-27T09:09:33.995" v="1487" actId="1076"/>
          <ac:spMkLst>
            <pc:docMk/>
            <pc:sldMk cId="1930031471" sldId="623"/>
            <ac:spMk id="6" creationId="{25256C7E-818A-4CAD-96BC-F80355B0AD9E}"/>
          </ac:spMkLst>
        </pc:spChg>
        <pc:spChg chg="add mod">
          <ac:chgData name="Matjaž Debevc" userId="d773fda4-ebf6-4c6b-b84f-eea48ec84c01" providerId="ADAL" clId="{D85BE714-9727-42CC-A3BC-114BAF1A5851}" dt="2021-05-27T09:18:16.119" v="1616" actId="20577"/>
          <ac:spMkLst>
            <pc:docMk/>
            <pc:sldMk cId="1930031471" sldId="623"/>
            <ac:spMk id="14" creationId="{C4C6C6DF-101B-43D2-A6FE-7C4595FB03D6}"/>
          </ac:spMkLst>
        </pc:spChg>
        <pc:spChg chg="add mod">
          <ac:chgData name="Matjaž Debevc" userId="d773fda4-ebf6-4c6b-b84f-eea48ec84c01" providerId="ADAL" clId="{D85BE714-9727-42CC-A3BC-114BAF1A5851}" dt="2021-05-27T09:04:39.735" v="1221" actId="1076"/>
          <ac:spMkLst>
            <pc:docMk/>
            <pc:sldMk cId="1930031471" sldId="623"/>
            <ac:spMk id="15" creationId="{6D1C3CEC-DE8B-443B-BE08-3572AAD6E5D3}"/>
          </ac:spMkLst>
        </pc:spChg>
        <pc:spChg chg="add mod">
          <ac:chgData name="Matjaž Debevc" userId="d773fda4-ebf6-4c6b-b84f-eea48ec84c01" providerId="ADAL" clId="{D85BE714-9727-42CC-A3BC-114BAF1A5851}" dt="2021-05-27T09:04:43.660" v="1222" actId="1076"/>
          <ac:spMkLst>
            <pc:docMk/>
            <pc:sldMk cId="1930031471" sldId="623"/>
            <ac:spMk id="16" creationId="{8256B699-8149-4587-9797-22FEBCBE9039}"/>
          </ac:spMkLst>
        </pc:spChg>
        <pc:spChg chg="add mod">
          <ac:chgData name="Matjaž Debevc" userId="d773fda4-ebf6-4c6b-b84f-eea48ec84c01" providerId="ADAL" clId="{D85BE714-9727-42CC-A3BC-114BAF1A5851}" dt="2021-05-27T09:18:23.540" v="1626" actId="122"/>
          <ac:spMkLst>
            <pc:docMk/>
            <pc:sldMk cId="1930031471" sldId="623"/>
            <ac:spMk id="17" creationId="{697EC2FB-133C-4DDC-ADD9-82F9CE0F5D48}"/>
          </ac:spMkLst>
        </pc:spChg>
        <pc:spChg chg="add mod">
          <ac:chgData name="Matjaž Debevc" userId="d773fda4-ebf6-4c6b-b84f-eea48ec84c01" providerId="ADAL" clId="{D85BE714-9727-42CC-A3BC-114BAF1A5851}" dt="2021-05-27T09:04:52.286" v="1225" actId="1076"/>
          <ac:spMkLst>
            <pc:docMk/>
            <pc:sldMk cId="1930031471" sldId="623"/>
            <ac:spMk id="18" creationId="{CCB52381-1E4A-463C-8E4C-FC046BD1FC33}"/>
          </ac:spMkLst>
        </pc:spChg>
        <pc:spChg chg="add mod">
          <ac:chgData name="Matjaž Debevc" userId="d773fda4-ebf6-4c6b-b84f-eea48ec84c01" providerId="ADAL" clId="{D85BE714-9727-42CC-A3BC-114BAF1A5851}" dt="2021-05-27T09:13:52.706" v="1567" actId="1076"/>
          <ac:spMkLst>
            <pc:docMk/>
            <pc:sldMk cId="1930031471" sldId="623"/>
            <ac:spMk id="19" creationId="{0EFDC10D-0E4A-411A-AD5B-5913A94CA7B1}"/>
          </ac:spMkLst>
        </pc:spChg>
        <pc:picChg chg="add mod">
          <ac:chgData name="Matjaž Debevc" userId="d773fda4-ebf6-4c6b-b84f-eea48ec84c01" providerId="ADAL" clId="{D85BE714-9727-42CC-A3BC-114BAF1A5851}" dt="2021-05-27T09:15:49.071" v="1588" actId="1076"/>
          <ac:picMkLst>
            <pc:docMk/>
            <pc:sldMk cId="1930031471" sldId="623"/>
            <ac:picMk id="3" creationId="{201FF89E-13F9-40C2-B7D1-68FED2FF88DC}"/>
          </ac:picMkLst>
        </pc:picChg>
        <pc:picChg chg="add del mod">
          <ac:chgData name="Matjaž Debevc" userId="d773fda4-ebf6-4c6b-b84f-eea48ec84c01" providerId="ADAL" clId="{D85BE714-9727-42CC-A3BC-114BAF1A5851}" dt="2021-05-27T09:03:57.386" v="1205" actId="478"/>
          <ac:picMkLst>
            <pc:docMk/>
            <pc:sldMk cId="1930031471" sldId="623"/>
            <ac:picMk id="5" creationId="{1E570820-C8F1-4602-A0C0-57171A03A39F}"/>
          </ac:picMkLst>
        </pc:picChg>
        <pc:picChg chg="add mod">
          <ac:chgData name="Matjaž Debevc" userId="d773fda4-ebf6-4c6b-b84f-eea48ec84c01" providerId="ADAL" clId="{D85BE714-9727-42CC-A3BC-114BAF1A5851}" dt="2021-05-27T09:15:46.246" v="1586" actId="1076"/>
          <ac:picMkLst>
            <pc:docMk/>
            <pc:sldMk cId="1930031471" sldId="623"/>
            <ac:picMk id="7" creationId="{9C5FAAFA-D7C5-40AF-BCB3-E83A4F3C7A62}"/>
          </ac:picMkLst>
        </pc:picChg>
        <pc:picChg chg="add mod">
          <ac:chgData name="Matjaž Debevc" userId="d773fda4-ebf6-4c6b-b84f-eea48ec84c01" providerId="ADAL" clId="{D85BE714-9727-42CC-A3BC-114BAF1A5851}" dt="2021-05-27T09:15:43.330" v="1584" actId="1076"/>
          <ac:picMkLst>
            <pc:docMk/>
            <pc:sldMk cId="1930031471" sldId="623"/>
            <ac:picMk id="9" creationId="{9412BC86-5930-4D76-851E-B8B64821AB59}"/>
          </ac:picMkLst>
        </pc:picChg>
        <pc:picChg chg="add mod">
          <ac:chgData name="Matjaž Debevc" userId="d773fda4-ebf6-4c6b-b84f-eea48ec84c01" providerId="ADAL" clId="{D85BE714-9727-42CC-A3BC-114BAF1A5851}" dt="2021-05-27T09:15:36.667" v="1580" actId="1076"/>
          <ac:picMkLst>
            <pc:docMk/>
            <pc:sldMk cId="1930031471" sldId="623"/>
            <ac:picMk id="11" creationId="{8C1A7B67-3A74-4D86-B795-01DD926B4F97}"/>
          </ac:picMkLst>
        </pc:picChg>
        <pc:picChg chg="add mod">
          <ac:chgData name="Matjaž Debevc" userId="d773fda4-ebf6-4c6b-b84f-eea48ec84c01" providerId="ADAL" clId="{D85BE714-9727-42CC-A3BC-114BAF1A5851}" dt="2021-05-27T09:15:39.843" v="1582" actId="1076"/>
          <ac:picMkLst>
            <pc:docMk/>
            <pc:sldMk cId="1930031471" sldId="623"/>
            <ac:picMk id="13" creationId="{8D61D782-84FB-4C66-937A-E1F839959FC9}"/>
          </ac:picMkLst>
        </pc:picChg>
      </pc:sldChg>
      <pc:sldChg chg="modSp add mod">
        <pc:chgData name="Matjaž Debevc" userId="d773fda4-ebf6-4c6b-b84f-eea48ec84c01" providerId="ADAL" clId="{D85BE714-9727-42CC-A3BC-114BAF1A5851}" dt="2021-05-27T08:13:01.331" v="341" actId="14100"/>
        <pc:sldMkLst>
          <pc:docMk/>
          <pc:sldMk cId="909714252" sldId="624"/>
        </pc:sldMkLst>
        <pc:spChg chg="mod">
          <ac:chgData name="Matjaž Debevc" userId="d773fda4-ebf6-4c6b-b84f-eea48ec84c01" providerId="ADAL" clId="{D85BE714-9727-42CC-A3BC-114BAF1A5851}" dt="2021-05-27T08:13:01.331" v="341" actId="14100"/>
          <ac:spMkLst>
            <pc:docMk/>
            <pc:sldMk cId="909714252" sldId="624"/>
            <ac:spMk id="3" creationId="{A2414923-A459-4212-9C3E-34ED2578B834}"/>
          </ac:spMkLst>
        </pc:spChg>
      </pc:sldChg>
      <pc:sldChg chg="addSp">
        <pc:chgData name="Matjaž Debevc" userId="d773fda4-ebf6-4c6b-b84f-eea48ec84c01" providerId="ADAL" clId="{D85BE714-9727-42CC-A3BC-114BAF1A5851}" dt="2021-05-27T08:27:04.175" v="591"/>
        <pc:sldMkLst>
          <pc:docMk/>
          <pc:sldMk cId="631323483" sldId="625"/>
        </pc:sldMkLst>
        <pc:picChg chg="add">
          <ac:chgData name="Matjaž Debevc" userId="d773fda4-ebf6-4c6b-b84f-eea48ec84c01" providerId="ADAL" clId="{D85BE714-9727-42CC-A3BC-114BAF1A5851}" dt="2021-05-27T08:27:04.175" v="591"/>
          <ac:picMkLst>
            <pc:docMk/>
            <pc:sldMk cId="631323483" sldId="625"/>
            <ac:picMk id="3074" creationId="{83F0BC8C-0A65-4236-BC1D-32B79FAE0D13}"/>
          </ac:picMkLst>
        </pc:picChg>
      </pc:sldChg>
      <pc:sldChg chg="addSp">
        <pc:chgData name="Matjaž Debevc" userId="d773fda4-ebf6-4c6b-b84f-eea48ec84c01" providerId="ADAL" clId="{D85BE714-9727-42CC-A3BC-114BAF1A5851}" dt="2021-05-27T08:19:11.778" v="391"/>
        <pc:sldMkLst>
          <pc:docMk/>
          <pc:sldMk cId="640976513" sldId="625"/>
        </pc:sldMkLst>
        <pc:picChg chg="add">
          <ac:chgData name="Matjaž Debevc" userId="d773fda4-ebf6-4c6b-b84f-eea48ec84c01" providerId="ADAL" clId="{D85BE714-9727-42CC-A3BC-114BAF1A5851}" dt="2021-05-27T08:19:11.778" v="391"/>
          <ac:picMkLst>
            <pc:docMk/>
            <pc:sldMk cId="640976513" sldId="625"/>
            <ac:picMk id="1026" creationId="{F5C4BAEA-7DBB-42BF-817A-F866B6050089}"/>
          </ac:picMkLst>
        </pc:picChg>
      </pc:sldChg>
      <pc:sldChg chg="addSp">
        <pc:chgData name="Matjaž Debevc" userId="d773fda4-ebf6-4c6b-b84f-eea48ec84c01" providerId="ADAL" clId="{D85BE714-9727-42CC-A3BC-114BAF1A5851}" dt="2021-05-27T08:24:13.634" v="470"/>
        <pc:sldMkLst>
          <pc:docMk/>
          <pc:sldMk cId="1320748411" sldId="625"/>
        </pc:sldMkLst>
        <pc:picChg chg="add">
          <ac:chgData name="Matjaž Debevc" userId="d773fda4-ebf6-4c6b-b84f-eea48ec84c01" providerId="ADAL" clId="{D85BE714-9727-42CC-A3BC-114BAF1A5851}" dt="2021-05-27T08:24:13.634" v="470"/>
          <ac:picMkLst>
            <pc:docMk/>
            <pc:sldMk cId="1320748411" sldId="625"/>
            <ac:picMk id="2050" creationId="{D284A617-8622-401C-8F15-E150B77AC32F}"/>
          </ac:picMkLst>
        </pc:picChg>
      </pc:sldChg>
      <pc:sldChg chg="addSp delSp modSp new add del mod">
        <pc:chgData name="Matjaž Debevc" userId="d773fda4-ebf6-4c6b-b84f-eea48ec84c01" providerId="ADAL" clId="{D85BE714-9727-42CC-A3BC-114BAF1A5851}" dt="2021-05-27T08:27:07.661" v="593" actId="1076"/>
        <pc:sldMkLst>
          <pc:docMk/>
          <pc:sldMk cId="1570695469" sldId="625"/>
        </pc:sldMkLst>
        <pc:spChg chg="mod">
          <ac:chgData name="Matjaž Debevc" userId="d773fda4-ebf6-4c6b-b84f-eea48ec84c01" providerId="ADAL" clId="{D85BE714-9727-42CC-A3BC-114BAF1A5851}" dt="2021-05-27T08:25:00.102" v="535" actId="1076"/>
          <ac:spMkLst>
            <pc:docMk/>
            <pc:sldMk cId="1570695469" sldId="625"/>
            <ac:spMk id="2" creationId="{C7F464CE-47EF-4568-BDE4-77A20D9C1935}"/>
          </ac:spMkLst>
        </pc:spChg>
        <pc:spChg chg="add del mod">
          <ac:chgData name="Matjaž Debevc" userId="d773fda4-ebf6-4c6b-b84f-eea48ec84c01" providerId="ADAL" clId="{D85BE714-9727-42CC-A3BC-114BAF1A5851}" dt="2021-05-27T08:20:05.074" v="454"/>
          <ac:spMkLst>
            <pc:docMk/>
            <pc:sldMk cId="1570695469" sldId="625"/>
            <ac:spMk id="3" creationId="{43978AA0-9750-49E2-82F9-91050CDB63FC}"/>
          </ac:spMkLst>
        </pc:spChg>
        <pc:spChg chg="del">
          <ac:chgData name="Matjaž Debevc" userId="d773fda4-ebf6-4c6b-b84f-eea48ec84c01" providerId="ADAL" clId="{D85BE714-9727-42CC-A3BC-114BAF1A5851}" dt="2021-05-27T08:18:11.790" v="390" actId="478"/>
          <ac:spMkLst>
            <pc:docMk/>
            <pc:sldMk cId="1570695469" sldId="625"/>
            <ac:spMk id="3" creationId="{B28DA095-4924-40BB-9AB0-7A69BEA46CC5}"/>
          </ac:spMkLst>
        </pc:spChg>
        <pc:graphicFrameChg chg="add mod modGraphic">
          <ac:chgData name="Matjaž Debevc" userId="d773fda4-ebf6-4c6b-b84f-eea48ec84c01" providerId="ADAL" clId="{D85BE714-9727-42CC-A3BC-114BAF1A5851}" dt="2021-05-27T08:21:57.151" v="463" actId="798"/>
          <ac:graphicFrameMkLst>
            <pc:docMk/>
            <pc:sldMk cId="1570695469" sldId="625"/>
            <ac:graphicFrameMk id="4" creationId="{6B375675-49A9-4D62-AAF9-10343AF5DE9D}"/>
          </ac:graphicFrameMkLst>
        </pc:graphicFrameChg>
        <pc:graphicFrameChg chg="add mod modGraphic">
          <ac:chgData name="Matjaž Debevc" userId="d773fda4-ebf6-4c6b-b84f-eea48ec84c01" providerId="ADAL" clId="{D85BE714-9727-42CC-A3BC-114BAF1A5851}" dt="2021-05-27T08:24:47.462" v="532" actId="14100"/>
          <ac:graphicFrameMkLst>
            <pc:docMk/>
            <pc:sldMk cId="1570695469" sldId="625"/>
            <ac:graphicFrameMk id="6" creationId="{80F3A88F-5C0C-496B-89AB-3525AC30E870}"/>
          </ac:graphicFrameMkLst>
        </pc:graphicFrameChg>
        <pc:graphicFrameChg chg="add mod modGraphic">
          <ac:chgData name="Matjaž Debevc" userId="d773fda4-ebf6-4c6b-b84f-eea48ec84c01" providerId="ADAL" clId="{D85BE714-9727-42CC-A3BC-114BAF1A5851}" dt="2021-05-27T08:25:41.562" v="590" actId="20577"/>
          <ac:graphicFrameMkLst>
            <pc:docMk/>
            <pc:sldMk cId="1570695469" sldId="625"/>
            <ac:graphicFrameMk id="7" creationId="{FB4F1A11-6937-4D0E-BBB9-3C51B89F1930}"/>
          </ac:graphicFrameMkLst>
        </pc:graphicFrameChg>
        <pc:picChg chg="del">
          <ac:chgData name="Matjaž Debevc" userId="d773fda4-ebf6-4c6b-b84f-eea48ec84c01" providerId="ADAL" clId="{D85BE714-9727-42CC-A3BC-114BAF1A5851}" dt="2021-05-27T08:22:02.094" v="465" actId="478"/>
          <ac:picMkLst>
            <pc:docMk/>
            <pc:sldMk cId="1570695469" sldId="625"/>
            <ac:picMk id="5" creationId="{11963078-D437-495A-82F5-FD7EFFB54B1F}"/>
          </ac:picMkLst>
        </pc:picChg>
        <pc:picChg chg="add del mod">
          <ac:chgData name="Matjaž Debevc" userId="d773fda4-ebf6-4c6b-b84f-eea48ec84c01" providerId="ADAL" clId="{D85BE714-9727-42CC-A3BC-114BAF1A5851}" dt="2021-05-27T08:20:10.712" v="456" actId="478"/>
          <ac:picMkLst>
            <pc:docMk/>
            <pc:sldMk cId="1570695469" sldId="625"/>
            <ac:picMk id="6" creationId="{464D23C3-2438-45E6-8875-F69A87141E53}"/>
          </ac:picMkLst>
        </pc:picChg>
        <pc:picChg chg="add mod">
          <ac:chgData name="Matjaž Debevc" userId="d773fda4-ebf6-4c6b-b84f-eea48ec84c01" providerId="ADAL" clId="{D85BE714-9727-42CC-A3BC-114BAF1A5851}" dt="2021-05-27T08:23:21.065" v="469" actId="1076"/>
          <ac:picMkLst>
            <pc:docMk/>
            <pc:sldMk cId="1570695469" sldId="625"/>
            <ac:picMk id="8" creationId="{27B7D891-8A3C-4AB5-AD38-630508344CB8}"/>
          </ac:picMkLst>
        </pc:picChg>
        <pc:picChg chg="del mod">
          <ac:chgData name="Matjaž Debevc" userId="d773fda4-ebf6-4c6b-b84f-eea48ec84c01" providerId="ADAL" clId="{D85BE714-9727-42CC-A3BC-114BAF1A5851}" dt="2021-05-27T08:20:05.074" v="452" actId="21"/>
          <ac:picMkLst>
            <pc:docMk/>
            <pc:sldMk cId="1570695469" sldId="625"/>
            <ac:picMk id="1026" creationId="{F5C4BAEA-7DBB-42BF-817A-F866B6050089}"/>
          </ac:picMkLst>
        </pc:picChg>
        <pc:picChg chg="mod">
          <ac:chgData name="Matjaž Debevc" userId="d773fda4-ebf6-4c6b-b84f-eea48ec84c01" providerId="ADAL" clId="{D85BE714-9727-42CC-A3BC-114BAF1A5851}" dt="2021-05-27T08:25:36.526" v="577" actId="1076"/>
          <ac:picMkLst>
            <pc:docMk/>
            <pc:sldMk cId="1570695469" sldId="625"/>
            <ac:picMk id="2050" creationId="{D284A617-8622-401C-8F15-E150B77AC32F}"/>
          </ac:picMkLst>
        </pc:picChg>
        <pc:picChg chg="mod">
          <ac:chgData name="Matjaž Debevc" userId="d773fda4-ebf6-4c6b-b84f-eea48ec84c01" providerId="ADAL" clId="{D85BE714-9727-42CC-A3BC-114BAF1A5851}" dt="2021-05-27T08:27:07.661" v="593" actId="1076"/>
          <ac:picMkLst>
            <pc:docMk/>
            <pc:sldMk cId="1570695469" sldId="625"/>
            <ac:picMk id="3074" creationId="{83F0BC8C-0A65-4236-BC1D-32B79FAE0D13}"/>
          </ac:picMkLst>
        </pc:picChg>
      </pc:sldChg>
      <pc:sldChg chg="modSp add mod">
        <pc:chgData name="Matjaž Debevc" userId="d773fda4-ebf6-4c6b-b84f-eea48ec84c01" providerId="ADAL" clId="{D85BE714-9727-42CC-A3BC-114BAF1A5851}" dt="2021-05-27T09:45:18.557" v="1940" actId="20577"/>
        <pc:sldMkLst>
          <pc:docMk/>
          <pc:sldMk cId="1225145821" sldId="626"/>
        </pc:sldMkLst>
        <pc:spChg chg="mod">
          <ac:chgData name="Matjaž Debevc" userId="d773fda4-ebf6-4c6b-b84f-eea48ec84c01" providerId="ADAL" clId="{D85BE714-9727-42CC-A3BC-114BAF1A5851}" dt="2021-05-27T09:45:18.557" v="1940" actId="20577"/>
          <ac:spMkLst>
            <pc:docMk/>
            <pc:sldMk cId="1225145821" sldId="626"/>
            <ac:spMk id="3" creationId="{A2414923-A459-4212-9C3E-34ED2578B834}"/>
          </ac:spMkLst>
        </pc:spChg>
      </pc:sldChg>
      <pc:sldChg chg="addSp delSp modSp new mod">
        <pc:chgData name="Matjaž Debevc" userId="d773fda4-ebf6-4c6b-b84f-eea48ec84c01" providerId="ADAL" clId="{D85BE714-9727-42CC-A3BC-114BAF1A5851}" dt="2021-05-27T09:28:05.870" v="1772" actId="1076"/>
        <pc:sldMkLst>
          <pc:docMk/>
          <pc:sldMk cId="271181033" sldId="627"/>
        </pc:sldMkLst>
        <pc:spChg chg="mod">
          <ac:chgData name="Matjaž Debevc" userId="d773fda4-ebf6-4c6b-b84f-eea48ec84c01" providerId="ADAL" clId="{D85BE714-9727-42CC-A3BC-114BAF1A5851}" dt="2021-05-27T09:28:05.870" v="1772" actId="1076"/>
          <ac:spMkLst>
            <pc:docMk/>
            <pc:sldMk cId="271181033" sldId="627"/>
            <ac:spMk id="2" creationId="{ED781C1A-617B-4992-B7EF-E82900112398}"/>
          </ac:spMkLst>
        </pc:spChg>
        <pc:spChg chg="del">
          <ac:chgData name="Matjaž Debevc" userId="d773fda4-ebf6-4c6b-b84f-eea48ec84c01" providerId="ADAL" clId="{D85BE714-9727-42CC-A3BC-114BAF1A5851}" dt="2021-05-27T08:34:34.244" v="676" actId="478"/>
          <ac:spMkLst>
            <pc:docMk/>
            <pc:sldMk cId="271181033" sldId="627"/>
            <ac:spMk id="3" creationId="{B0982D3B-3264-47F4-8948-912088D620A8}"/>
          </ac:spMkLst>
        </pc:spChg>
        <pc:picChg chg="add mod">
          <ac:chgData name="Matjaž Debevc" userId="d773fda4-ebf6-4c6b-b84f-eea48ec84c01" providerId="ADAL" clId="{D85BE714-9727-42CC-A3BC-114BAF1A5851}" dt="2021-05-27T08:34:59.146" v="681" actId="1076"/>
          <ac:picMkLst>
            <pc:docMk/>
            <pc:sldMk cId="271181033" sldId="627"/>
            <ac:picMk id="5" creationId="{CC183C37-1A0D-482D-9BBD-BE9D437A3406}"/>
          </ac:picMkLst>
        </pc:picChg>
        <pc:picChg chg="add mod">
          <ac:chgData name="Matjaž Debevc" userId="d773fda4-ebf6-4c6b-b84f-eea48ec84c01" providerId="ADAL" clId="{D85BE714-9727-42CC-A3BC-114BAF1A5851}" dt="2021-05-27T08:36:16.374" v="685" actId="1076"/>
          <ac:picMkLst>
            <pc:docMk/>
            <pc:sldMk cId="271181033" sldId="627"/>
            <ac:picMk id="7" creationId="{C6EE2CD6-DA70-4DE8-A6AB-F934A6830E72}"/>
          </ac:picMkLst>
        </pc:picChg>
        <pc:picChg chg="add mod">
          <ac:chgData name="Matjaž Debevc" userId="d773fda4-ebf6-4c6b-b84f-eea48ec84c01" providerId="ADAL" clId="{D85BE714-9727-42CC-A3BC-114BAF1A5851}" dt="2021-05-27T08:42:49.780" v="712" actId="1076"/>
          <ac:picMkLst>
            <pc:docMk/>
            <pc:sldMk cId="271181033" sldId="627"/>
            <ac:picMk id="9" creationId="{0F93C9D3-9958-47C7-B5D7-3B3803FEA6B8}"/>
          </ac:picMkLst>
        </pc:picChg>
        <pc:picChg chg="add mod">
          <ac:chgData name="Matjaž Debevc" userId="d773fda4-ebf6-4c6b-b84f-eea48ec84c01" providerId="ADAL" clId="{D85BE714-9727-42CC-A3BC-114BAF1A5851}" dt="2021-05-27T08:38:38.033" v="695" actId="1076"/>
          <ac:picMkLst>
            <pc:docMk/>
            <pc:sldMk cId="271181033" sldId="627"/>
            <ac:picMk id="11" creationId="{BC02670F-3273-465F-B97D-B8A6872E05A9}"/>
          </ac:picMkLst>
        </pc:picChg>
        <pc:picChg chg="add mod">
          <ac:chgData name="Matjaž Debevc" userId="d773fda4-ebf6-4c6b-b84f-eea48ec84c01" providerId="ADAL" clId="{D85BE714-9727-42CC-A3BC-114BAF1A5851}" dt="2021-05-27T08:42:52.202" v="713" actId="1076"/>
          <ac:picMkLst>
            <pc:docMk/>
            <pc:sldMk cId="271181033" sldId="627"/>
            <ac:picMk id="13" creationId="{83028AFD-D9A5-4C65-9060-A5B97D56646B}"/>
          </ac:picMkLst>
        </pc:picChg>
        <pc:picChg chg="add mod">
          <ac:chgData name="Matjaž Debevc" userId="d773fda4-ebf6-4c6b-b84f-eea48ec84c01" providerId="ADAL" clId="{D85BE714-9727-42CC-A3BC-114BAF1A5851}" dt="2021-05-27T08:40:14.895" v="702" actId="1076"/>
          <ac:picMkLst>
            <pc:docMk/>
            <pc:sldMk cId="271181033" sldId="627"/>
            <ac:picMk id="15" creationId="{86C0B2BF-D7C7-431A-8F09-955583BACE8D}"/>
          </ac:picMkLst>
        </pc:picChg>
        <pc:picChg chg="add mod">
          <ac:chgData name="Matjaž Debevc" userId="d773fda4-ebf6-4c6b-b84f-eea48ec84c01" providerId="ADAL" clId="{D85BE714-9727-42CC-A3BC-114BAF1A5851}" dt="2021-05-27T08:41:49.056" v="708" actId="1076"/>
          <ac:picMkLst>
            <pc:docMk/>
            <pc:sldMk cId="271181033" sldId="627"/>
            <ac:picMk id="17" creationId="{DA440C54-53FC-4901-A662-80839DB994D2}"/>
          </ac:picMkLst>
        </pc:picChg>
      </pc:sldChg>
      <pc:sldChg chg="addSp delSp modSp add mod modClrScheme chgLayout">
        <pc:chgData name="Matjaž Debevc" userId="d773fda4-ebf6-4c6b-b84f-eea48ec84c01" providerId="ADAL" clId="{D85BE714-9727-42CC-A3BC-114BAF1A5851}" dt="2021-05-27T09:45:37.248" v="1961" actId="1076"/>
        <pc:sldMkLst>
          <pc:docMk/>
          <pc:sldMk cId="1493248871" sldId="628"/>
        </pc:sldMkLst>
        <pc:spChg chg="mod ord">
          <ac:chgData name="Matjaž Debevc" userId="d773fda4-ebf6-4c6b-b84f-eea48ec84c01" providerId="ADAL" clId="{D85BE714-9727-42CC-A3BC-114BAF1A5851}" dt="2021-05-27T09:45:37.248" v="1961" actId="1076"/>
          <ac:spMkLst>
            <pc:docMk/>
            <pc:sldMk cId="1493248871" sldId="628"/>
            <ac:spMk id="3" creationId="{A2414923-A459-4212-9C3E-34ED2578B834}"/>
          </ac:spMkLst>
        </pc:spChg>
        <pc:spChg chg="add del mod">
          <ac:chgData name="Matjaž Debevc" userId="d773fda4-ebf6-4c6b-b84f-eea48ec84c01" providerId="ADAL" clId="{D85BE714-9727-42CC-A3BC-114BAF1A5851}" dt="2021-05-27T08:45:24.567" v="799" actId="26606"/>
          <ac:spMkLst>
            <pc:docMk/>
            <pc:sldMk cId="1493248871" sldId="628"/>
            <ac:spMk id="9" creationId="{0D28F818-042A-44BE-B27A-954D9DB5232D}"/>
          </ac:spMkLst>
        </pc:spChg>
        <pc:picChg chg="add mod">
          <ac:chgData name="Matjaž Debevc" userId="d773fda4-ebf6-4c6b-b84f-eea48ec84c01" providerId="ADAL" clId="{D85BE714-9727-42CC-A3BC-114BAF1A5851}" dt="2021-05-27T08:45:24.567" v="799" actId="26606"/>
          <ac:picMkLst>
            <pc:docMk/>
            <pc:sldMk cId="1493248871" sldId="628"/>
            <ac:picMk id="4" creationId="{61D52523-33C0-470B-A933-FD7DF2D611A1}"/>
          </ac:picMkLst>
        </pc:picChg>
      </pc:sldChg>
      <pc:sldChg chg="delSp modSp add mod">
        <pc:chgData name="Matjaž Debevc" userId="d773fda4-ebf6-4c6b-b84f-eea48ec84c01" providerId="ADAL" clId="{D85BE714-9727-42CC-A3BC-114BAF1A5851}" dt="2021-05-27T09:45:46.635" v="1972" actId="20577"/>
        <pc:sldMkLst>
          <pc:docMk/>
          <pc:sldMk cId="1078966003" sldId="629"/>
        </pc:sldMkLst>
        <pc:spChg chg="mod">
          <ac:chgData name="Matjaž Debevc" userId="d773fda4-ebf6-4c6b-b84f-eea48ec84c01" providerId="ADAL" clId="{D85BE714-9727-42CC-A3BC-114BAF1A5851}" dt="2021-05-27T09:45:46.635" v="1972" actId="20577"/>
          <ac:spMkLst>
            <pc:docMk/>
            <pc:sldMk cId="1078966003" sldId="629"/>
            <ac:spMk id="3" creationId="{A2414923-A459-4212-9C3E-34ED2578B834}"/>
          </ac:spMkLst>
        </pc:spChg>
        <pc:picChg chg="del">
          <ac:chgData name="Matjaž Debevc" userId="d773fda4-ebf6-4c6b-b84f-eea48ec84c01" providerId="ADAL" clId="{D85BE714-9727-42CC-A3BC-114BAF1A5851}" dt="2021-05-27T08:47:57.624" v="834" actId="478"/>
          <ac:picMkLst>
            <pc:docMk/>
            <pc:sldMk cId="1078966003" sldId="629"/>
            <ac:picMk id="4" creationId="{61D52523-33C0-470B-A933-FD7DF2D611A1}"/>
          </ac:picMkLst>
        </pc:picChg>
      </pc:sldChg>
      <pc:sldChg chg="add del">
        <pc:chgData name="Matjaž Debevc" userId="d773fda4-ebf6-4c6b-b84f-eea48ec84c01" providerId="ADAL" clId="{D85BE714-9727-42CC-A3BC-114BAF1A5851}" dt="2021-05-27T08:47:46.621" v="832" actId="22"/>
        <pc:sldMkLst>
          <pc:docMk/>
          <pc:sldMk cId="3958287623" sldId="629"/>
        </pc:sldMkLst>
      </pc:sldChg>
      <pc:sldChg chg="addSp delSp modSp add mod ord">
        <pc:chgData name="Matjaž Debevc" userId="d773fda4-ebf6-4c6b-b84f-eea48ec84c01" providerId="ADAL" clId="{D85BE714-9727-42CC-A3BC-114BAF1A5851}" dt="2021-05-28T06:43:56.618" v="2271" actId="1076"/>
        <pc:sldMkLst>
          <pc:docMk/>
          <pc:sldMk cId="2091583403" sldId="630"/>
        </pc:sldMkLst>
        <pc:spChg chg="mod">
          <ac:chgData name="Matjaž Debevc" userId="d773fda4-ebf6-4c6b-b84f-eea48ec84c01" providerId="ADAL" clId="{D85BE714-9727-42CC-A3BC-114BAF1A5851}" dt="2021-05-28T06:43:20.358" v="2249" actId="20577"/>
          <ac:spMkLst>
            <pc:docMk/>
            <pc:sldMk cId="2091583403" sldId="630"/>
            <ac:spMk id="6" creationId="{25256C7E-818A-4CAD-96BC-F80355B0AD9E}"/>
          </ac:spMkLst>
        </pc:spChg>
        <pc:spChg chg="del">
          <ac:chgData name="Matjaž Debevc" userId="d773fda4-ebf6-4c6b-b84f-eea48ec84c01" providerId="ADAL" clId="{D85BE714-9727-42CC-A3BC-114BAF1A5851}" dt="2021-05-27T09:05:20.781" v="1242" actId="478"/>
          <ac:spMkLst>
            <pc:docMk/>
            <pc:sldMk cId="2091583403" sldId="630"/>
            <ac:spMk id="14" creationId="{C4C6C6DF-101B-43D2-A6FE-7C4595FB03D6}"/>
          </ac:spMkLst>
        </pc:spChg>
        <pc:spChg chg="del">
          <ac:chgData name="Matjaž Debevc" userId="d773fda4-ebf6-4c6b-b84f-eea48ec84c01" providerId="ADAL" clId="{D85BE714-9727-42CC-A3BC-114BAF1A5851}" dt="2021-05-27T09:05:20.781" v="1242" actId="478"/>
          <ac:spMkLst>
            <pc:docMk/>
            <pc:sldMk cId="2091583403" sldId="630"/>
            <ac:spMk id="15" creationId="{6D1C3CEC-DE8B-443B-BE08-3572AAD6E5D3}"/>
          </ac:spMkLst>
        </pc:spChg>
        <pc:spChg chg="del">
          <ac:chgData name="Matjaž Debevc" userId="d773fda4-ebf6-4c6b-b84f-eea48ec84c01" providerId="ADAL" clId="{D85BE714-9727-42CC-A3BC-114BAF1A5851}" dt="2021-05-27T09:05:20.781" v="1242" actId="478"/>
          <ac:spMkLst>
            <pc:docMk/>
            <pc:sldMk cId="2091583403" sldId="630"/>
            <ac:spMk id="16" creationId="{8256B699-8149-4587-9797-22FEBCBE9039}"/>
          </ac:spMkLst>
        </pc:spChg>
        <pc:spChg chg="del">
          <ac:chgData name="Matjaž Debevc" userId="d773fda4-ebf6-4c6b-b84f-eea48ec84c01" providerId="ADAL" clId="{D85BE714-9727-42CC-A3BC-114BAF1A5851}" dt="2021-05-27T09:05:20.781" v="1242" actId="478"/>
          <ac:spMkLst>
            <pc:docMk/>
            <pc:sldMk cId="2091583403" sldId="630"/>
            <ac:spMk id="17" creationId="{697EC2FB-133C-4DDC-ADD9-82F9CE0F5D48}"/>
          </ac:spMkLst>
        </pc:spChg>
        <pc:spChg chg="del">
          <ac:chgData name="Matjaž Debevc" userId="d773fda4-ebf6-4c6b-b84f-eea48ec84c01" providerId="ADAL" clId="{D85BE714-9727-42CC-A3BC-114BAF1A5851}" dt="2021-05-27T09:05:20.781" v="1242" actId="478"/>
          <ac:spMkLst>
            <pc:docMk/>
            <pc:sldMk cId="2091583403" sldId="630"/>
            <ac:spMk id="18" creationId="{CCB52381-1E4A-463C-8E4C-FC046BD1FC33}"/>
          </ac:spMkLst>
        </pc:spChg>
        <pc:spChg chg="add mod">
          <ac:chgData name="Matjaž Debevc" userId="d773fda4-ebf6-4c6b-b84f-eea48ec84c01" providerId="ADAL" clId="{D85BE714-9727-42CC-A3BC-114BAF1A5851}" dt="2021-05-28T06:43:56.618" v="2271" actId="1076"/>
          <ac:spMkLst>
            <pc:docMk/>
            <pc:sldMk cId="2091583403" sldId="630"/>
            <ac:spMk id="19" creationId="{4D03A525-784B-4F3A-8A7B-83F9940D5546}"/>
          </ac:spMkLst>
        </pc:spChg>
        <pc:picChg chg="del">
          <ac:chgData name="Matjaž Debevc" userId="d773fda4-ebf6-4c6b-b84f-eea48ec84c01" providerId="ADAL" clId="{D85BE714-9727-42CC-A3BC-114BAF1A5851}" dt="2021-05-27T09:05:20.781" v="1242" actId="478"/>
          <ac:picMkLst>
            <pc:docMk/>
            <pc:sldMk cId="2091583403" sldId="630"/>
            <ac:picMk id="3" creationId="{201FF89E-13F9-40C2-B7D1-68FED2FF88DC}"/>
          </ac:picMkLst>
        </pc:picChg>
        <pc:picChg chg="del">
          <ac:chgData name="Matjaž Debevc" userId="d773fda4-ebf6-4c6b-b84f-eea48ec84c01" providerId="ADAL" clId="{D85BE714-9727-42CC-A3BC-114BAF1A5851}" dt="2021-05-27T09:05:20.781" v="1242" actId="478"/>
          <ac:picMkLst>
            <pc:docMk/>
            <pc:sldMk cId="2091583403" sldId="630"/>
            <ac:picMk id="7" creationId="{9C5FAAFA-D7C5-40AF-BCB3-E83A4F3C7A62}"/>
          </ac:picMkLst>
        </pc:picChg>
        <pc:picChg chg="del">
          <ac:chgData name="Matjaž Debevc" userId="d773fda4-ebf6-4c6b-b84f-eea48ec84c01" providerId="ADAL" clId="{D85BE714-9727-42CC-A3BC-114BAF1A5851}" dt="2021-05-27T09:05:20.781" v="1242" actId="478"/>
          <ac:picMkLst>
            <pc:docMk/>
            <pc:sldMk cId="2091583403" sldId="630"/>
            <ac:picMk id="9" creationId="{9412BC86-5930-4D76-851E-B8B64821AB59}"/>
          </ac:picMkLst>
        </pc:picChg>
        <pc:picChg chg="del">
          <ac:chgData name="Matjaž Debevc" userId="d773fda4-ebf6-4c6b-b84f-eea48ec84c01" providerId="ADAL" clId="{D85BE714-9727-42CC-A3BC-114BAF1A5851}" dt="2021-05-27T09:05:20.781" v="1242" actId="478"/>
          <ac:picMkLst>
            <pc:docMk/>
            <pc:sldMk cId="2091583403" sldId="630"/>
            <ac:picMk id="11" creationId="{8C1A7B67-3A74-4D86-B795-01DD926B4F97}"/>
          </ac:picMkLst>
        </pc:picChg>
        <pc:picChg chg="del">
          <ac:chgData name="Matjaž Debevc" userId="d773fda4-ebf6-4c6b-b84f-eea48ec84c01" providerId="ADAL" clId="{D85BE714-9727-42CC-A3BC-114BAF1A5851}" dt="2021-05-27T09:05:20.781" v="1242" actId="478"/>
          <ac:picMkLst>
            <pc:docMk/>
            <pc:sldMk cId="2091583403" sldId="630"/>
            <ac:picMk id="13" creationId="{8D61D782-84FB-4C66-937A-E1F839959FC9}"/>
          </ac:picMkLst>
        </pc:picChg>
      </pc:sldChg>
      <pc:sldChg chg="modSp add mod">
        <pc:chgData name="Matjaž Debevc" userId="d773fda4-ebf6-4c6b-b84f-eea48ec84c01" providerId="ADAL" clId="{D85BE714-9727-42CC-A3BC-114BAF1A5851}" dt="2021-05-27T09:47:54.345" v="2037" actId="20577"/>
        <pc:sldMkLst>
          <pc:docMk/>
          <pc:sldMk cId="1254181486" sldId="631"/>
        </pc:sldMkLst>
        <pc:spChg chg="mod">
          <ac:chgData name="Matjaž Debevc" userId="d773fda4-ebf6-4c6b-b84f-eea48ec84c01" providerId="ADAL" clId="{D85BE714-9727-42CC-A3BC-114BAF1A5851}" dt="2021-05-27T09:47:54.345" v="2037" actId="20577"/>
          <ac:spMkLst>
            <pc:docMk/>
            <pc:sldMk cId="1254181486" sldId="631"/>
            <ac:spMk id="3" creationId="{A2414923-A459-4212-9C3E-34ED2578B834}"/>
          </ac:spMkLst>
        </pc:spChg>
      </pc:sldChg>
      <pc:sldChg chg="modSp add mod">
        <pc:chgData name="Matjaž Debevc" userId="d773fda4-ebf6-4c6b-b84f-eea48ec84c01" providerId="ADAL" clId="{D85BE714-9727-42CC-A3BC-114BAF1A5851}" dt="2021-05-28T06:45:50.952" v="2340" actId="207"/>
        <pc:sldMkLst>
          <pc:docMk/>
          <pc:sldMk cId="4267748941" sldId="632"/>
        </pc:sldMkLst>
        <pc:spChg chg="mod">
          <ac:chgData name="Matjaž Debevc" userId="d773fda4-ebf6-4c6b-b84f-eea48ec84c01" providerId="ADAL" clId="{D85BE714-9727-42CC-A3BC-114BAF1A5851}" dt="2021-05-28T06:45:50.952" v="2340" actId="207"/>
          <ac:spMkLst>
            <pc:docMk/>
            <pc:sldMk cId="4267748941" sldId="632"/>
            <ac:spMk id="19" creationId="{4D03A525-784B-4F3A-8A7B-83F9940D55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3FD59C-3AC0-44A0-8D3F-8A4843FC5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E84FB-97F6-448B-9BA3-44CAF218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584B-373D-4008-A646-BB6377A1E0CE}" type="datetimeFigureOut">
              <a:rPr lang="sl-SI" smtClean="0"/>
              <a:t>28. 05. 2021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B27FB-368C-4CF9-BC14-CD14566C94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B6A-248E-49C4-926C-0DB9A9A1D4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03A28-D022-4648-A9F9-A3E37A7350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998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703EA5-9922-4B1D-9A5E-B14949C09449}" type="datetimeFigureOut">
              <a:rPr lang="sl-SI"/>
              <a:pPr>
                <a:defRPr/>
              </a:pPr>
              <a:t>28. 05. 2021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DC8C54-A836-4F29-B9EA-967C675C3E6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169F8-4041-4ECD-A571-861A30AD0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1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552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83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8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83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10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83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13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83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15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18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83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8C54-A836-4F29-B9EA-967C675C3E63}" type="slidenum">
              <a:rPr lang="sl-SI" altLang="sl-SI" smtClean="0"/>
              <a:pPr>
                <a:defRPr/>
              </a:pPr>
              <a:t>22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83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1640" y="1320800"/>
            <a:ext cx="6696744" cy="2684264"/>
          </a:xfrm>
        </p:spPr>
        <p:txBody>
          <a:bodyPr anchor="b"/>
          <a:lstStyle>
            <a:lvl1pPr algn="r">
              <a:defRPr sz="4400">
                <a:latin typeface="Calibri" pitchFamily="34" charset="0"/>
              </a:defRPr>
            </a:lvl1pPr>
          </a:lstStyle>
          <a:p>
            <a:pPr lvl="0"/>
            <a:r>
              <a:rPr lang="sl-SI" noProof="0"/>
              <a:t>Glavni naslov</a:t>
            </a:r>
            <a:endParaRPr lang="en-GB" noProof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640" y="4221088"/>
            <a:ext cx="6688832" cy="172784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Calibri" pitchFamily="34" charset="0"/>
              </a:defRPr>
            </a:lvl1pPr>
          </a:lstStyle>
          <a:p>
            <a:pPr lvl="0"/>
            <a:r>
              <a:rPr lang="sl-SI" noProof="0"/>
              <a:t>Podnaslov</a:t>
            </a:r>
            <a:endParaRPr lang="en-GB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96649"/>
            <a:ext cx="2960250" cy="16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76" y="345825"/>
            <a:ext cx="116586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501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427984" y="6525344"/>
            <a:ext cx="2448272" cy="3326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00019" y="6597352"/>
            <a:ext cx="213360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BAB5-40BF-45C7-9612-84F332A02338}" type="slidenum">
              <a:rPr lang="es-ES" altLang="sl-SI" smtClean="0"/>
              <a:pPr>
                <a:defRPr/>
              </a:pPr>
              <a:t>‹#›</a:t>
            </a:fld>
            <a:r>
              <a:rPr lang="sl-SI" altLang="sl-SI"/>
              <a:t>/20</a:t>
            </a:r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0370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9056-BCB1-49B1-9D2D-E03A2278EE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717A-01F4-4C5D-BD5E-5DC7116419D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AC40C-80F2-4EC9-A280-0F29B5D34B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CAFC9-3CA8-44E0-B71C-BF1B2AD316BF}" type="datetime1">
              <a:rPr lang="en-US"/>
              <a:pPr lvl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CB66A-E07A-42A0-83C8-9F518F90F9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583E2-AFF4-473F-8480-DBEE93FBA1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7D199-09CD-4CFE-A0FF-148237AAAD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95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1" y="6381328"/>
            <a:ext cx="1609734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r>
              <a:rPr lang="sl-SI"/>
              <a:t>/140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95300" y="437456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0915219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5689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BE60AB8-D23A-42DC-9A6F-F56F231F3E42}" type="slidenum">
              <a:rPr lang="es-ES" altLang="sl-SI" smtClean="0"/>
              <a:pPr>
                <a:defRPr/>
              </a:pPr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5845036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6778201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BE60AB8-D23A-42DC-9A6F-F56F231F3E42}" type="slidenum">
              <a:rPr lang="es-ES" altLang="sl-SI" smtClean="0"/>
              <a:pPr>
                <a:defRPr/>
              </a:pPr>
              <a:t>‹#›</a:t>
            </a:fld>
            <a:endParaRPr lang="es-ES" alt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83316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711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3061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6626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311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6672"/>
            <a:ext cx="8153400" cy="10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Naslov strani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800"/>
            <a:ext cx="7772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A36C51-DF52-448D-89F5-CDC6DDC3F3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" y="105109"/>
            <a:ext cx="973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5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31" r:id="rId9"/>
    <p:sldLayoutId id="2147483933" r:id="rId10"/>
    <p:sldLayoutId id="2147483934" r:id="rId11"/>
  </p:sldLayoutIdLst>
  <p:transition spd="slow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aseline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hyperlink" Target="https://uit.stanford.edu/accessibility/testing/manual-checks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um.si/index.php/ump/catalog/book/526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c.europa.eu/education/policies/higher-education/inclusive-and-connected-higher-education_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tu.int/dms_pub/itu-t/opb/tut/T-TUT-FSTP-2015-AM-PDF-E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472" y="3580346"/>
            <a:ext cx="7987474" cy="158251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400" b="1"/>
              <a:t>dr. Matjaž </a:t>
            </a:r>
            <a:r>
              <a:rPr lang="sl-SI" sz="2400" b="1" dirty="0"/>
              <a:t>Debevc</a:t>
            </a:r>
            <a:endParaRPr lang="en-GB" sz="2400" b="1" dirty="0"/>
          </a:p>
          <a:p>
            <a:pPr marL="484632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000" dirty="0" err="1"/>
              <a:t>Koordinator</a:t>
            </a:r>
            <a:r>
              <a:rPr lang="en-GB" sz="2000" dirty="0"/>
              <a:t> </a:t>
            </a:r>
            <a:r>
              <a:rPr lang="en-GB" sz="2000" dirty="0" err="1"/>
              <a:t>ekspertne</a:t>
            </a:r>
            <a:r>
              <a:rPr lang="en-GB" sz="2000" dirty="0"/>
              <a:t> </a:t>
            </a:r>
            <a:r>
              <a:rPr lang="en-GB" sz="2000" dirty="0" err="1"/>
              <a:t>skupine</a:t>
            </a:r>
            <a:r>
              <a:rPr lang="en-GB" sz="2000" dirty="0"/>
              <a:t> za </a:t>
            </a:r>
            <a:r>
              <a:rPr lang="en-GB" sz="2000" dirty="0" err="1"/>
              <a:t>dostopnost</a:t>
            </a:r>
            <a:r>
              <a:rPr lang="en-GB" sz="2000" dirty="0"/>
              <a:t> </a:t>
            </a:r>
            <a:r>
              <a:rPr lang="en-GB" sz="2000" dirty="0" err="1"/>
              <a:t>Svetovne</a:t>
            </a:r>
            <a:r>
              <a:rPr lang="en-GB" sz="2000" dirty="0"/>
              <a:t> </a:t>
            </a:r>
            <a:r>
              <a:rPr lang="en-GB" sz="2000" dirty="0" err="1"/>
              <a:t>zveze</a:t>
            </a:r>
            <a:r>
              <a:rPr lang="en-GB" sz="2000" dirty="0"/>
              <a:t> gluhih</a:t>
            </a:r>
            <a:endParaRPr lang="sl-SI" sz="2000" dirty="0"/>
          </a:p>
          <a:p>
            <a:pPr marL="484632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 err="1"/>
              <a:t>Delegat</a:t>
            </a:r>
            <a:r>
              <a:rPr lang="en-US" sz="2000" dirty="0"/>
              <a:t> </a:t>
            </a:r>
            <a:r>
              <a:rPr lang="sl-SI" sz="2000" dirty="0"/>
              <a:t>G3ict </a:t>
            </a:r>
            <a:r>
              <a:rPr lang="en-US" sz="2000"/>
              <a:t>za </a:t>
            </a:r>
            <a:r>
              <a:rPr lang="sl-SI" sz="2000"/>
              <a:t>ITU</a:t>
            </a:r>
            <a:endParaRPr lang="en-GB" sz="2000"/>
          </a:p>
          <a:p>
            <a:pPr marL="484632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000"/>
              <a:t>Član odbora SIST-IT</a:t>
            </a:r>
            <a:r>
              <a:rPr lang="en-GB" sz="2000" dirty="0"/>
              <a:t>U</a:t>
            </a:r>
            <a:endParaRPr lang="sl-SI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2" y="1607091"/>
            <a:ext cx="6863874" cy="201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</a:rPr>
              <a:t>Dostopno izobraževanje in njegova realizacija na univerzitetni ravni</a:t>
            </a:r>
            <a:endParaRPr lang="sl-SI" sz="3600" b="1" dirty="0">
              <a:solidFill>
                <a:srgbClr val="FF0000"/>
              </a:solidFill>
            </a:endParaRPr>
          </a:p>
        </p:txBody>
      </p:sp>
      <p:pic>
        <p:nvPicPr>
          <p:cNvPr id="8" name="image1.jpeg" descr="C:\Users\Colin\Documents\WFD 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85" y="4602096"/>
            <a:ext cx="2214157" cy="140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C1234-DF29-46BA-BC09-96B0B1D66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9" y="5401293"/>
            <a:ext cx="4924900" cy="67206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C0F64DD-4277-4386-BA55-67F22B950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61" y="0"/>
            <a:ext cx="5296639" cy="170521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70BC95D-E73F-49FD-9A08-F900B4BE2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679" y="0"/>
            <a:ext cx="2643475" cy="1057390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8EC67054-46B2-435F-B784-CE2E2ED9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142" y="6530408"/>
            <a:ext cx="8186058" cy="365125"/>
          </a:xfrm>
        </p:spPr>
        <p:txBody>
          <a:bodyPr/>
          <a:lstStyle/>
          <a:p>
            <a:r>
              <a:rPr lang="sl-SI" sz="1200">
                <a:latin typeface="Calibri" panose="020F0502020204030204" pitchFamily="34" charset="0"/>
                <a:cs typeface="Calibri" panose="020F0502020204030204" pitchFamily="34" charset="0"/>
              </a:rPr>
              <a:t>Posvet učitelji učiteljem: Zagotavljanje dostopnega študijskega okolja za vse študentke in študente, spletni dogodek, 28. 5. 2021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4923-A459-4212-9C3E-34ED257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480320"/>
            <a:ext cx="4624958" cy="3672830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/>
              <a:t>1. steber:</a:t>
            </a:r>
          </a:p>
          <a:p>
            <a:pPr marL="0" indent="0">
              <a:buNone/>
            </a:pPr>
            <a:r>
              <a:rPr lang="en-US" sz="5400" b="1" i="1"/>
              <a:t>UNIVERZITETNI CENTER ZA DOSTOPNOST</a:t>
            </a:r>
            <a:endParaRPr lang="sl-SI" sz="5400" b="1" i="1" dirty="0"/>
          </a:p>
        </p:txBody>
      </p:sp>
    </p:spTree>
    <p:extLst>
      <p:ext uri="{BB962C8B-B14F-4D97-AF65-F5344CB8AC3E}">
        <p14:creationId xmlns:p14="http://schemas.microsoft.com/office/powerpoint/2010/main" val="12251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56705" y="51969"/>
            <a:ext cx="7987295" cy="526335"/>
          </a:xfrm>
        </p:spPr>
        <p:txBody>
          <a:bodyPr/>
          <a:lstStyle/>
          <a:p>
            <a:r>
              <a:rPr lang="en-GB" sz="3200" kern="1200">
                <a:solidFill>
                  <a:srgbClr val="CB333B"/>
                </a:solidFill>
                <a:latin typeface="+mj-lt"/>
              </a:rPr>
              <a:t>Dostopna univerza – Center za dostopnost</a:t>
            </a:r>
            <a:endParaRPr lang="sl-SI" sz="3200" kern="1200" dirty="0">
              <a:solidFill>
                <a:srgbClr val="CB333B"/>
              </a:solidFill>
              <a:latin typeface="+mj-lt"/>
            </a:endParaRPr>
          </a:p>
        </p:txBody>
      </p:sp>
      <p:graphicFrame>
        <p:nvGraphicFramePr>
          <p:cNvPr id="14" name="Predmet 13">
            <a:extLst>
              <a:ext uri="{FF2B5EF4-FFF2-40B4-BE49-F238E27FC236}">
                <a16:creationId xmlns:a16="http://schemas.microsoft.com/office/drawing/2014/main" id="{BDF456BF-F746-4CBA-9572-16556A7CE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60937"/>
              </p:ext>
            </p:extLst>
          </p:nvPr>
        </p:nvGraphicFramePr>
        <p:xfrm>
          <a:off x="1857375" y="619125"/>
          <a:ext cx="5891213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6396" imgH="6081574" progId="Word.Document.12">
                  <p:embed/>
                </p:oleObj>
              </mc:Choice>
              <mc:Fallback>
                <p:oleObj name="Document" r:id="rId2" imgW="5766396" imgH="6081574" progId="Word.Document.12">
                  <p:embed/>
                  <p:pic>
                    <p:nvPicPr>
                      <p:cNvPr id="14" name="Predmet 13">
                        <a:extLst>
                          <a:ext uri="{FF2B5EF4-FFF2-40B4-BE49-F238E27FC236}">
                            <a16:creationId xmlns:a16="http://schemas.microsoft.com/office/drawing/2014/main" id="{BDF456BF-F746-4CBA-9572-16556A7CEA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7375" y="619125"/>
                        <a:ext cx="5891213" cy="621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A34439-D81F-4575-BEF7-17F723D0D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91"/>
          <a:stretch/>
        </p:blipFill>
        <p:spPr>
          <a:xfrm>
            <a:off x="0" y="6418544"/>
            <a:ext cx="4363059" cy="4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681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1C1A-617B-4992-B7EF-E829001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349" y="25513"/>
            <a:ext cx="5947304" cy="844370"/>
          </a:xfrm>
        </p:spPr>
        <p:txBody>
          <a:bodyPr/>
          <a:lstStyle/>
          <a:p>
            <a:r>
              <a:rPr lang="en-US" sz="3200" kern="1200">
                <a:solidFill>
                  <a:srgbClr val="CB333B"/>
                </a:solidFill>
                <a:latin typeface="+mj-lt"/>
              </a:rPr>
              <a:t>Primeri centrov v EU</a:t>
            </a:r>
            <a:endParaRPr lang="sl-SI" sz="3200" kern="1200">
              <a:solidFill>
                <a:srgbClr val="CB333B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83C37-1A0D-482D-9BBD-BE9D437A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4" y="1446125"/>
            <a:ext cx="3503837" cy="235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E2CD6-DA70-4DE8-A6AB-F934A683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084" y="1140780"/>
            <a:ext cx="3503837" cy="2288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93C9D3-9958-47C7-B5D7-3B3803FEA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166" y="2185337"/>
            <a:ext cx="3345084" cy="1612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02670F-3273-465F-B97D-B8A6872E0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94" y="4086935"/>
            <a:ext cx="2953239" cy="1916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028AFD-D9A5-4C65-9060-A5B97D566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819" y="3298865"/>
            <a:ext cx="2989055" cy="2070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C0B2BF-D7C7-431A-8F09-955583BAC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871" y="4392303"/>
            <a:ext cx="2876088" cy="20708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40C54-53FC-4901-A662-80839DB99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1513" y="5010635"/>
            <a:ext cx="2492058" cy="16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03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4923-A459-4212-9C3E-34ED257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362" y="2955818"/>
            <a:ext cx="6636638" cy="2863019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/>
              <a:t>2. steber:</a:t>
            </a:r>
          </a:p>
          <a:p>
            <a:pPr marL="0" indent="0">
              <a:buNone/>
            </a:pPr>
            <a:r>
              <a:rPr lang="en-US" sz="5400" b="1" i="1"/>
              <a:t>IKT ZA DOSTOPNOST V IZOBRAŽEVANJU</a:t>
            </a:r>
            <a:endParaRPr lang="sl-SI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52523-33C0-470B-A933-FD7DF2D611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187" y="154682"/>
            <a:ext cx="1752026" cy="17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40303" y="12448"/>
            <a:ext cx="7886700" cy="993775"/>
          </a:xfrm>
        </p:spPr>
        <p:txBody>
          <a:bodyPr>
            <a:normAutofit/>
          </a:bodyPr>
          <a:lstStyle/>
          <a:p>
            <a:r>
              <a:rPr lang="en-GB" sz="3200" kern="1200">
                <a:solidFill>
                  <a:srgbClr val="CB333B"/>
                </a:solidFill>
                <a:latin typeface="+mj-lt"/>
              </a:rPr>
              <a:t>Gluhi</a:t>
            </a:r>
            <a:r>
              <a:rPr lang="en-GB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GB" sz="3200" kern="1200">
                <a:solidFill>
                  <a:srgbClr val="CB333B"/>
                </a:solidFill>
                <a:latin typeface="+mj-lt"/>
              </a:rPr>
              <a:t>in </a:t>
            </a:r>
            <a:r>
              <a:rPr lang="en-GB" sz="3200" kern="1200" dirty="0" err="1">
                <a:solidFill>
                  <a:srgbClr val="CB333B"/>
                </a:solidFill>
                <a:latin typeface="+mj-lt"/>
              </a:rPr>
              <a:t>naglušni</a:t>
            </a:r>
            <a:endParaRPr lang="sl-SI" sz="3200" kern="1200" dirty="0">
              <a:solidFill>
                <a:srgbClr val="CB333B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51328-D7C6-4BEE-96FA-D63711591CA1}"/>
              </a:ext>
            </a:extLst>
          </p:cNvPr>
          <p:cNvCxnSpPr/>
          <p:nvPr/>
        </p:nvCxnSpPr>
        <p:spPr bwMode="auto">
          <a:xfrm>
            <a:off x="1215217" y="1020249"/>
            <a:ext cx="77715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1">
            <a:extLst>
              <a:ext uri="{FF2B5EF4-FFF2-40B4-BE49-F238E27FC236}">
                <a16:creationId xmlns:a16="http://schemas.microsoft.com/office/drawing/2014/main" id="{88D16304-D434-4C31-86A4-DE4432B3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019" y="1398360"/>
            <a:ext cx="2364410" cy="139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08DE961-35EA-4796-9C85-5D791144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484" y="4083740"/>
            <a:ext cx="1880799" cy="12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_home3">
            <a:extLst>
              <a:ext uri="{FF2B5EF4-FFF2-40B4-BE49-F238E27FC236}">
                <a16:creationId xmlns:a16="http://schemas.microsoft.com/office/drawing/2014/main" id="{40CBF8BC-0AC6-4CD0-BF80-947B083F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303" y="3763460"/>
            <a:ext cx="2090915" cy="166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>
            <a:extLst>
              <a:ext uri="{FF2B5EF4-FFF2-40B4-BE49-F238E27FC236}">
                <a16:creationId xmlns:a16="http://schemas.microsoft.com/office/drawing/2014/main" id="{26729E8D-9312-4E23-9038-B0427D74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650" y="1516453"/>
            <a:ext cx="979290" cy="141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>
            <a:extLst>
              <a:ext uri="{FF2B5EF4-FFF2-40B4-BE49-F238E27FC236}">
                <a16:creationId xmlns:a16="http://schemas.microsoft.com/office/drawing/2014/main" id="{856240ED-8B64-4FF4-9C37-1404C7AE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81" y="1516453"/>
            <a:ext cx="2108444" cy="12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Rezultat iskanja slik za Smartphone">
            <a:extLst>
              <a:ext uri="{FF2B5EF4-FFF2-40B4-BE49-F238E27FC236}">
                <a16:creationId xmlns:a16="http://schemas.microsoft.com/office/drawing/2014/main" id="{08892D4D-81AE-4946-AF3F-7F6C9DB4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001" y="1454000"/>
            <a:ext cx="694318" cy="13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E89C7-3DD1-4B6D-AEEC-F719717EE036}"/>
              </a:ext>
            </a:extLst>
          </p:cNvPr>
          <p:cNvSpPr txBox="1"/>
          <p:nvPr/>
        </p:nvSpPr>
        <p:spPr>
          <a:xfrm>
            <a:off x="680381" y="2786708"/>
            <a:ext cx="163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Videokonferenca</a:t>
            </a:r>
            <a:br>
              <a:rPr lang="en-GB" sz="1400" dirty="0"/>
            </a:br>
            <a:r>
              <a:rPr lang="en-GB" sz="1400" dirty="0"/>
              <a:t>(ZOOM)</a:t>
            </a:r>
            <a:endParaRPr lang="sl-SI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C3F5-8DF2-4527-8414-937AD736308A}"/>
              </a:ext>
            </a:extLst>
          </p:cNvPr>
          <p:cNvSpPr txBox="1"/>
          <p:nvPr/>
        </p:nvSpPr>
        <p:spPr>
          <a:xfrm>
            <a:off x="2782824" y="2900797"/>
            <a:ext cx="167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Podnapisi</a:t>
            </a:r>
            <a:r>
              <a:rPr lang="en-GB" sz="1400" dirty="0"/>
              <a:t> v </a:t>
            </a:r>
            <a:r>
              <a:rPr lang="en-GB" sz="1400" dirty="0" err="1"/>
              <a:t>živo</a:t>
            </a:r>
            <a:endParaRPr lang="en-GB" sz="1400" dirty="0"/>
          </a:p>
          <a:p>
            <a:pPr algn="ctr"/>
            <a:r>
              <a:rPr lang="en-GB" sz="1400" dirty="0"/>
              <a:t>(Text On Top)</a:t>
            </a:r>
            <a:endParaRPr lang="sl-SI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BDD57-1F72-475B-9BE8-28B8B766C391}"/>
              </a:ext>
            </a:extLst>
          </p:cNvPr>
          <p:cNvSpPr txBox="1"/>
          <p:nvPr/>
        </p:nvSpPr>
        <p:spPr>
          <a:xfrm>
            <a:off x="4560725" y="2805180"/>
            <a:ext cx="11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Pametni</a:t>
            </a:r>
            <a:r>
              <a:rPr lang="en-GB" sz="1400" dirty="0"/>
              <a:t> </a:t>
            </a:r>
            <a:r>
              <a:rPr lang="en-GB" sz="1400" dirty="0" err="1"/>
              <a:t>telefon</a:t>
            </a:r>
            <a:endParaRPr lang="sl-SI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B8506-0EB9-482E-B95C-9D1B5868FD70}"/>
              </a:ext>
            </a:extLst>
          </p:cNvPr>
          <p:cNvSpPr txBox="1"/>
          <p:nvPr/>
        </p:nvSpPr>
        <p:spPr>
          <a:xfrm>
            <a:off x="5728314" y="2939532"/>
            <a:ext cx="289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Video </a:t>
            </a:r>
            <a:r>
              <a:rPr lang="en-GB" sz="1400" dirty="0" err="1"/>
              <a:t>znakovnega</a:t>
            </a:r>
            <a:r>
              <a:rPr lang="en-GB" sz="1400" dirty="0"/>
              <a:t> </a:t>
            </a:r>
            <a:r>
              <a:rPr lang="en-GB" sz="1400" dirty="0" err="1"/>
              <a:t>jezika</a:t>
            </a:r>
            <a:r>
              <a:rPr lang="en-GB" sz="1400" dirty="0"/>
              <a:t> za </a:t>
            </a:r>
            <a:r>
              <a:rPr lang="en-GB" sz="1400" dirty="0" err="1"/>
              <a:t>splet</a:t>
            </a:r>
            <a:br>
              <a:rPr lang="en-GB" sz="1400" dirty="0"/>
            </a:br>
            <a:r>
              <a:rPr lang="en-GB" sz="1400" dirty="0"/>
              <a:t>(</a:t>
            </a:r>
            <a:r>
              <a:rPr lang="en-GB" sz="1400" dirty="0" err="1"/>
              <a:t>SLIModule</a:t>
            </a:r>
            <a:r>
              <a:rPr lang="en-GB" sz="1400" dirty="0"/>
              <a:t>)</a:t>
            </a:r>
            <a:endParaRPr lang="sl-SI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AB2C9-1D38-4BA0-9E4D-C5E1B96586FA}"/>
              </a:ext>
            </a:extLst>
          </p:cNvPr>
          <p:cNvSpPr txBox="1"/>
          <p:nvPr/>
        </p:nvSpPr>
        <p:spPr>
          <a:xfrm>
            <a:off x="1428165" y="5425756"/>
            <a:ext cx="188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Indukcijska</a:t>
            </a:r>
            <a:r>
              <a:rPr lang="en-GB" sz="1400" dirty="0"/>
              <a:t> </a:t>
            </a:r>
            <a:r>
              <a:rPr lang="en-GB" sz="1400" dirty="0" err="1"/>
              <a:t>zanka</a:t>
            </a:r>
            <a:endParaRPr lang="sl-SI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7CE1C-4266-4DCC-B473-E0B5D2326432}"/>
              </a:ext>
            </a:extLst>
          </p:cNvPr>
          <p:cNvSpPr txBox="1"/>
          <p:nvPr/>
        </p:nvSpPr>
        <p:spPr>
          <a:xfrm>
            <a:off x="4512137" y="5359997"/>
            <a:ext cx="117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FM system</a:t>
            </a:r>
            <a:endParaRPr lang="sl-SI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05A35-98D4-45DF-A760-FA1B5AB34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6297" y="185490"/>
            <a:ext cx="607006" cy="62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B22FA-BABB-4E28-A9A6-2896FAD00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0235" y="4009073"/>
            <a:ext cx="1800412" cy="11680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58B1BD-66AD-4A55-B8AE-979D5C813813}"/>
              </a:ext>
            </a:extLst>
          </p:cNvPr>
          <p:cNvSpPr txBox="1"/>
          <p:nvPr/>
        </p:nvSpPr>
        <p:spPr>
          <a:xfrm>
            <a:off x="6200232" y="5123162"/>
            <a:ext cx="213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Razpoznava</a:t>
            </a:r>
            <a:r>
              <a:rPr lang="en-GB" sz="1400" dirty="0"/>
              <a:t> </a:t>
            </a:r>
            <a:r>
              <a:rPr lang="en-GB" sz="1400" dirty="0" err="1"/>
              <a:t>govora</a:t>
            </a:r>
            <a:endParaRPr lang="en-GB" sz="1400" dirty="0"/>
          </a:p>
          <a:p>
            <a:pPr algn="ctr"/>
            <a:r>
              <a:rPr lang="en-GB" sz="1400" dirty="0"/>
              <a:t>(Google Live Transcribe)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86931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71846" y="0"/>
            <a:ext cx="8070487" cy="993775"/>
          </a:xfrm>
        </p:spPr>
        <p:txBody>
          <a:bodyPr>
            <a:normAutofit/>
          </a:bodyPr>
          <a:lstStyle/>
          <a:p>
            <a:r>
              <a:rPr lang="en-GB" sz="3200" kern="1200">
                <a:solidFill>
                  <a:srgbClr val="CB333B"/>
                </a:solidFill>
                <a:latin typeface="+mj-lt"/>
              </a:rPr>
              <a:t>Slepi</a:t>
            </a:r>
            <a:r>
              <a:rPr lang="en-GB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GB" sz="3200" kern="1200">
                <a:solidFill>
                  <a:srgbClr val="CB333B"/>
                </a:solidFill>
                <a:latin typeface="+mj-lt"/>
              </a:rPr>
              <a:t>in </a:t>
            </a:r>
            <a:r>
              <a:rPr lang="en-GB" sz="3200" kern="1200" dirty="0" err="1">
                <a:solidFill>
                  <a:srgbClr val="CB333B"/>
                </a:solidFill>
                <a:latin typeface="+mj-lt"/>
              </a:rPr>
              <a:t>slabovidni</a:t>
            </a:r>
            <a:endParaRPr lang="sl-SI" sz="3200" kern="1200" dirty="0">
              <a:solidFill>
                <a:srgbClr val="CB333B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051328-D7C6-4BEE-96FA-D63711591CA1}"/>
              </a:ext>
            </a:extLst>
          </p:cNvPr>
          <p:cNvCxnSpPr/>
          <p:nvPr/>
        </p:nvCxnSpPr>
        <p:spPr bwMode="auto">
          <a:xfrm>
            <a:off x="1171846" y="993775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9E89C7-3DD1-4B6D-AEEC-F719717EE036}"/>
              </a:ext>
            </a:extLst>
          </p:cNvPr>
          <p:cNvSpPr txBox="1"/>
          <p:nvPr/>
        </p:nvSpPr>
        <p:spPr>
          <a:xfrm>
            <a:off x="813170" y="294436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Zaslonski</a:t>
            </a:r>
            <a:r>
              <a:rPr lang="en-GB" sz="1400" dirty="0"/>
              <a:t> </a:t>
            </a:r>
            <a:r>
              <a:rPr lang="en-GB" sz="1400" dirty="0" err="1"/>
              <a:t>skenerji</a:t>
            </a:r>
            <a:br>
              <a:rPr lang="en-GB" sz="1400" dirty="0"/>
            </a:br>
            <a:r>
              <a:rPr lang="en-GB" sz="1400" dirty="0"/>
              <a:t>(JAWS)</a:t>
            </a:r>
            <a:endParaRPr lang="sl-SI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C3F5-8DF2-4527-8414-937AD736308A}"/>
              </a:ext>
            </a:extLst>
          </p:cNvPr>
          <p:cNvSpPr txBox="1"/>
          <p:nvPr/>
        </p:nvSpPr>
        <p:spPr>
          <a:xfrm>
            <a:off x="2986525" y="2679597"/>
            <a:ext cx="125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Braille </a:t>
            </a:r>
            <a:r>
              <a:rPr lang="en-GB" sz="1400" dirty="0" err="1"/>
              <a:t>zaslon</a:t>
            </a:r>
            <a:br>
              <a:rPr lang="en-GB" sz="1400" dirty="0"/>
            </a:br>
            <a:r>
              <a:rPr lang="en-GB" sz="1400" dirty="0"/>
              <a:t>in </a:t>
            </a:r>
            <a:r>
              <a:rPr lang="en-GB" sz="1400" dirty="0" err="1"/>
              <a:t>tiskalnik</a:t>
            </a:r>
            <a:endParaRPr lang="sl-SI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AB2C9-1D38-4BA0-9E4D-C5E1B96586FA}"/>
              </a:ext>
            </a:extLst>
          </p:cNvPr>
          <p:cNvSpPr txBox="1"/>
          <p:nvPr/>
        </p:nvSpPr>
        <p:spPr>
          <a:xfrm>
            <a:off x="1028435" y="5271407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Povečevalnik</a:t>
            </a:r>
            <a:r>
              <a:rPr lang="en-GB" sz="1400" dirty="0"/>
              <a:t> </a:t>
            </a:r>
            <a:r>
              <a:rPr lang="en-GB" sz="1400" dirty="0" err="1"/>
              <a:t>knjig</a:t>
            </a:r>
            <a:endParaRPr lang="sl-SI" sz="1400" dirty="0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070F0A48-3D6A-4EFA-A0A9-9A5FF944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38" y="1572815"/>
            <a:ext cx="2021681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3A5877D9-928A-4DDC-9CD5-D3960048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346" y="1523038"/>
            <a:ext cx="1657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>
            <a:extLst>
              <a:ext uri="{FF2B5EF4-FFF2-40B4-BE49-F238E27FC236}">
                <a16:creationId xmlns:a16="http://schemas.microsoft.com/office/drawing/2014/main" id="{B1C47B8A-3C06-434F-B7E9-0A0944585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569" y="1622803"/>
            <a:ext cx="1893094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35DD58-DEB9-4CBC-A8D4-FBEFD243E305}"/>
              </a:ext>
            </a:extLst>
          </p:cNvPr>
          <p:cNvSpPr txBox="1"/>
          <p:nvPr/>
        </p:nvSpPr>
        <p:spPr>
          <a:xfrm>
            <a:off x="6290065" y="3072060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Povečevalnik</a:t>
            </a:r>
            <a:r>
              <a:rPr lang="en-GB" sz="1400" dirty="0"/>
              <a:t> </a:t>
            </a:r>
            <a:r>
              <a:rPr lang="en-GB" sz="1400" dirty="0" err="1"/>
              <a:t>zaslona</a:t>
            </a:r>
            <a:endParaRPr lang="sl-SI" sz="1400" dirty="0"/>
          </a:p>
        </p:txBody>
      </p:sp>
      <p:pic>
        <p:nvPicPr>
          <p:cNvPr id="3077" name="Picture 1">
            <a:extLst>
              <a:ext uri="{FF2B5EF4-FFF2-40B4-BE49-F238E27FC236}">
                <a16:creationId xmlns:a16="http://schemas.microsoft.com/office/drawing/2014/main" id="{087BEFF1-0973-4C08-91D0-A1F7E0EC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70" y="3914295"/>
            <a:ext cx="1964531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C42C4-BA4A-4746-8CD2-EC165DADC022}"/>
              </a:ext>
            </a:extLst>
          </p:cNvPr>
          <p:cNvSpPr txBox="1"/>
          <p:nvPr/>
        </p:nvSpPr>
        <p:spPr>
          <a:xfrm>
            <a:off x="3168484" y="5178233"/>
            <a:ext cx="165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PDF in </a:t>
            </a:r>
            <a:r>
              <a:rPr lang="en-GB" sz="1400" dirty="0" err="1"/>
              <a:t>drugi</a:t>
            </a:r>
            <a:r>
              <a:rPr lang="en-GB" sz="1400" dirty="0"/>
              <a:t> </a:t>
            </a:r>
            <a:r>
              <a:rPr lang="en-GB" sz="1400" dirty="0" err="1"/>
              <a:t>bralci</a:t>
            </a:r>
            <a:br>
              <a:rPr lang="en-GB" sz="1400" dirty="0"/>
            </a:br>
            <a:r>
              <a:rPr lang="en-GB" sz="1400" dirty="0"/>
              <a:t>(</a:t>
            </a:r>
            <a:r>
              <a:rPr lang="en-GB" sz="1400" dirty="0" err="1"/>
              <a:t>Tekst</a:t>
            </a:r>
            <a:r>
              <a:rPr lang="en-GB" sz="1400" dirty="0"/>
              <a:t> -&gt; </a:t>
            </a:r>
            <a:r>
              <a:rPr lang="en-GB" sz="1400" dirty="0" err="1"/>
              <a:t>Govor</a:t>
            </a:r>
            <a:r>
              <a:rPr lang="en-GB" sz="1400" dirty="0"/>
              <a:t>)</a:t>
            </a:r>
            <a:endParaRPr lang="sl-SI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8CDF4-EC70-4865-8C90-9EAB662B24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834" y="3934269"/>
            <a:ext cx="1215096" cy="99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C489B-EBF1-4DF9-BE7A-63A98598E556}"/>
              </a:ext>
            </a:extLst>
          </p:cNvPr>
          <p:cNvSpPr txBox="1"/>
          <p:nvPr/>
        </p:nvSpPr>
        <p:spPr>
          <a:xfrm>
            <a:off x="5207090" y="5011352"/>
            <a:ext cx="172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Ročni</a:t>
            </a:r>
            <a:r>
              <a:rPr lang="en-GB" sz="1400" dirty="0"/>
              <a:t> </a:t>
            </a:r>
            <a:r>
              <a:rPr lang="en-GB" sz="1400" dirty="0" err="1"/>
              <a:t>povečevalnik</a:t>
            </a:r>
            <a:endParaRPr lang="sl-SI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555B6-EC97-44FE-83CC-FC853AFB56FE}"/>
              </a:ext>
            </a:extLst>
          </p:cNvPr>
          <p:cNvSpPr txBox="1"/>
          <p:nvPr/>
        </p:nvSpPr>
        <p:spPr>
          <a:xfrm>
            <a:off x="4663109" y="2958702"/>
            <a:ext cx="1089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Snemalec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 err="1"/>
              <a:t>zvoka</a:t>
            </a:r>
            <a:endParaRPr lang="en-GB" sz="1400" dirty="0"/>
          </a:p>
          <a:p>
            <a:endParaRPr lang="sl-SI" sz="1400" dirty="0"/>
          </a:p>
        </p:txBody>
      </p:sp>
      <p:pic>
        <p:nvPicPr>
          <p:cNvPr id="3080" name="Picture 8" descr="http://slepslaboviden.si/image/cache/catalog/diktafon-500x500.jpg">
            <a:extLst>
              <a:ext uri="{FF2B5EF4-FFF2-40B4-BE49-F238E27FC236}">
                <a16:creationId xmlns:a16="http://schemas.microsoft.com/office/drawing/2014/main" id="{54468BC4-A5F5-4F60-AF93-F464AE303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616" y="1596643"/>
            <a:ext cx="709172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zultat iskanja slik za handicap blind logo france">
            <a:extLst>
              <a:ext uri="{FF2B5EF4-FFF2-40B4-BE49-F238E27FC236}">
                <a16:creationId xmlns:a16="http://schemas.microsoft.com/office/drawing/2014/main" id="{AC42EA9A-A431-4846-83C8-21178771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t="32721" r="32420" b="30972"/>
          <a:stretch/>
        </p:blipFill>
        <p:spPr bwMode="auto">
          <a:xfrm>
            <a:off x="8039902" y="211996"/>
            <a:ext cx="935272" cy="7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A75C0-7510-48FD-9EEA-328DF43356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795" y="3927153"/>
            <a:ext cx="2027823" cy="1135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3E94EA-8A9D-4DEC-A0E7-12A72E4ABE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9998" y="4014601"/>
            <a:ext cx="913299" cy="7116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52F9C7-CC48-4619-8885-1718F91E3F45}"/>
              </a:ext>
            </a:extLst>
          </p:cNvPr>
          <p:cNvSpPr txBox="1"/>
          <p:nvPr/>
        </p:nvSpPr>
        <p:spPr>
          <a:xfrm>
            <a:off x="7216277" y="4775788"/>
            <a:ext cx="118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Tipkovnična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 err="1"/>
              <a:t>navigacija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73654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46176" y="15620"/>
            <a:ext cx="7157751" cy="993775"/>
          </a:xfrm>
        </p:spPr>
        <p:txBody>
          <a:bodyPr>
            <a:normAutofit/>
          </a:bodyPr>
          <a:lstStyle/>
          <a:p>
            <a:r>
              <a:rPr lang="en-GB" sz="3200" kern="1200">
                <a:solidFill>
                  <a:srgbClr val="CB333B"/>
                </a:solidFill>
                <a:latin typeface="+mj-lt"/>
              </a:rPr>
              <a:t>Gibalno </a:t>
            </a:r>
            <a:r>
              <a:rPr lang="en-GB" sz="3200" kern="1200" dirty="0" err="1">
                <a:solidFill>
                  <a:srgbClr val="CB333B"/>
                </a:solidFill>
                <a:latin typeface="+mj-lt"/>
              </a:rPr>
              <a:t>ovirani</a:t>
            </a:r>
            <a:endParaRPr lang="sl-SI" sz="3200" kern="1200" dirty="0">
              <a:solidFill>
                <a:srgbClr val="CB333B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04F24-0DC7-4182-B4E7-897102AD8000}"/>
              </a:ext>
            </a:extLst>
          </p:cNvPr>
          <p:cNvSpPr txBox="1"/>
          <p:nvPr/>
        </p:nvSpPr>
        <p:spPr>
          <a:xfrm>
            <a:off x="852556" y="271399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Prilagojene</a:t>
            </a:r>
            <a:r>
              <a:rPr lang="en-GB" dirty="0"/>
              <a:t> </a:t>
            </a:r>
            <a:r>
              <a:rPr lang="en-GB" dirty="0" err="1"/>
              <a:t>tipkovnice</a:t>
            </a:r>
            <a:endParaRPr lang="sl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E481EC-C24C-46F4-9161-75C3A6027D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878" y="1767585"/>
            <a:ext cx="756595" cy="8511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E2FE80-50FA-4E32-806C-34585F0C4CA7}"/>
              </a:ext>
            </a:extLst>
          </p:cNvPr>
          <p:cNvSpPr txBox="1"/>
          <p:nvPr/>
        </p:nvSpPr>
        <p:spPr>
          <a:xfrm>
            <a:off x="3755637" y="275182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Prilagojene</a:t>
            </a:r>
            <a:r>
              <a:rPr lang="en-GB" dirty="0"/>
              <a:t> </a:t>
            </a:r>
            <a:r>
              <a:rPr lang="en-GB" dirty="0" err="1"/>
              <a:t>miške</a:t>
            </a:r>
            <a:endParaRPr lang="sl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E056E8-E088-477A-8CB2-28089C54B3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260" y="1962670"/>
            <a:ext cx="915716" cy="594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4F137C-2841-4A79-87C2-52C789A8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360" y="1723608"/>
            <a:ext cx="2193131" cy="1143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9B0EFB-88D6-4383-A42A-B31A24985965}"/>
              </a:ext>
            </a:extLst>
          </p:cNvPr>
          <p:cNvSpPr txBox="1"/>
          <p:nvPr/>
        </p:nvSpPr>
        <p:spPr>
          <a:xfrm>
            <a:off x="6290027" y="293196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Mize v </a:t>
            </a:r>
            <a:r>
              <a:rPr lang="en-GB" dirty="0" err="1"/>
              <a:t>razredu</a:t>
            </a:r>
            <a:endParaRPr lang="sl-S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65A076-0F58-4F35-84CB-F0E9A2F251CC}"/>
              </a:ext>
            </a:extLst>
          </p:cNvPr>
          <p:cNvSpPr txBox="1"/>
          <p:nvPr/>
        </p:nvSpPr>
        <p:spPr>
          <a:xfrm>
            <a:off x="1039434" y="522598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Stoli</a:t>
            </a:r>
            <a:r>
              <a:rPr lang="en-GB" dirty="0"/>
              <a:t> v </a:t>
            </a:r>
            <a:r>
              <a:rPr lang="en-GB" dirty="0" err="1"/>
              <a:t>razredu</a:t>
            </a:r>
            <a:endParaRPr lang="sl-SI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120187-B338-4534-8C1F-D6752422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111" y="94083"/>
            <a:ext cx="851633" cy="8516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C5998F6-110E-4296-85CD-6D45B090BA39}"/>
              </a:ext>
            </a:extLst>
          </p:cNvPr>
          <p:cNvSpPr txBox="1"/>
          <p:nvPr/>
        </p:nvSpPr>
        <p:spPr>
          <a:xfrm>
            <a:off x="3306675" y="520774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Digitalna</a:t>
            </a:r>
            <a:r>
              <a:rPr lang="en-GB" dirty="0"/>
              <a:t> </a:t>
            </a:r>
            <a:r>
              <a:rPr lang="en-GB" dirty="0" err="1"/>
              <a:t>pisala</a:t>
            </a:r>
            <a:endParaRPr lang="sl-SI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00E060-86CF-4E55-94D9-8B8363BAE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450" y="4381322"/>
            <a:ext cx="1350369" cy="9985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19718D-9127-43FF-9E30-E30A2ED33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954" y="4308401"/>
            <a:ext cx="756596" cy="11369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CF9014-96A1-4ED2-8E4E-6CDAFCFBD7EB}"/>
              </a:ext>
            </a:extLst>
          </p:cNvPr>
          <p:cNvSpPr txBox="1"/>
          <p:nvPr/>
        </p:nvSpPr>
        <p:spPr>
          <a:xfrm>
            <a:off x="5994474" y="544222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Klančine</a:t>
            </a:r>
            <a:r>
              <a:rPr lang="en-GB" dirty="0"/>
              <a:t> in </a:t>
            </a:r>
            <a:r>
              <a:rPr lang="en-GB" dirty="0" err="1"/>
              <a:t>dvigala</a:t>
            </a:r>
            <a:endParaRPr lang="sl-SI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06D160-9607-4101-9774-DB7E425A83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86" y="1748666"/>
            <a:ext cx="1511090" cy="9470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D02D34-A8CC-429F-9A2B-6C002F3E1D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68" y="3822602"/>
            <a:ext cx="1158008" cy="13259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406D47-9170-4A60-822E-DF111E2B02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502" y="3874119"/>
            <a:ext cx="1985963" cy="12930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9B1DB4-C418-40AD-AF95-ADEB9C2E1BD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647" y="4363082"/>
            <a:ext cx="1350369" cy="9985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00796C-DAEC-4651-84F8-D6A60ED3AD0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151" y="4290161"/>
            <a:ext cx="756596" cy="113696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832710-229B-4164-8B38-49201E192E05}"/>
              </a:ext>
            </a:extLst>
          </p:cNvPr>
          <p:cNvCxnSpPr>
            <a:cxnSpLocks/>
          </p:cNvCxnSpPr>
          <p:nvPr/>
        </p:nvCxnSpPr>
        <p:spPr bwMode="auto">
          <a:xfrm>
            <a:off x="1386233" y="1034524"/>
            <a:ext cx="70827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177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923F-3CF2-4DF6-A89E-B7A4AAE7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76" y="146829"/>
            <a:ext cx="8153400" cy="1047328"/>
          </a:xfrm>
        </p:spPr>
        <p:txBody>
          <a:bodyPr>
            <a:noAutofit/>
          </a:bodyPr>
          <a:lstStyle/>
          <a:p>
            <a:r>
              <a:rPr lang="en-US" sz="3200" kern="1200">
                <a:solidFill>
                  <a:srgbClr val="CB333B"/>
                </a:solidFill>
                <a:latin typeface="+mj-lt"/>
              </a:rPr>
              <a:t>Osebe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s težavami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v kognitivnem </a:t>
            </a:r>
            <a:r>
              <a:rPr lang="en-US" sz="3200" kern="1200" dirty="0" err="1">
                <a:solidFill>
                  <a:srgbClr val="CB333B"/>
                </a:solidFill>
                <a:latin typeface="+mj-lt"/>
              </a:rPr>
              <a:t>funkcioniranju</a:t>
            </a:r>
            <a:endParaRPr lang="sl-SI" sz="3200" kern="1200" dirty="0">
              <a:solidFill>
                <a:srgbClr val="CB333B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F8BC4-0EA8-4D0A-B574-5DE4DFC5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848" y="52323"/>
            <a:ext cx="831850" cy="8318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CCFF86-35F6-469E-94F0-4CB88854C589}"/>
              </a:ext>
            </a:extLst>
          </p:cNvPr>
          <p:cNvCxnSpPr>
            <a:cxnSpLocks/>
          </p:cNvCxnSpPr>
          <p:nvPr/>
        </p:nvCxnSpPr>
        <p:spPr bwMode="auto">
          <a:xfrm>
            <a:off x="1212587" y="1344982"/>
            <a:ext cx="77715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19825C-2EEF-495A-9A63-761EFD93555F}"/>
              </a:ext>
            </a:extLst>
          </p:cNvPr>
          <p:cNvSpPr txBox="1"/>
          <p:nvPr/>
        </p:nvSpPr>
        <p:spPr>
          <a:xfrm>
            <a:off x="1249375" y="2904004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PDF in </a:t>
            </a:r>
            <a:r>
              <a:rPr lang="en-GB" sz="1600" dirty="0" err="1"/>
              <a:t>drugi</a:t>
            </a:r>
            <a:r>
              <a:rPr lang="en-GB" sz="1600" dirty="0"/>
              <a:t> </a:t>
            </a:r>
            <a:r>
              <a:rPr lang="en-GB" sz="1600" dirty="0" err="1"/>
              <a:t>bralci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GB" sz="1600" dirty="0" err="1"/>
              <a:t>Tekst</a:t>
            </a:r>
            <a:r>
              <a:rPr lang="en-GB" sz="1600" dirty="0"/>
              <a:t> -&gt; </a:t>
            </a:r>
            <a:r>
              <a:rPr lang="en-GB" sz="1600" dirty="0" err="1"/>
              <a:t>Govor</a:t>
            </a:r>
            <a:r>
              <a:rPr lang="en-GB" sz="1600" dirty="0"/>
              <a:t>) </a:t>
            </a:r>
            <a:endParaRPr lang="sl-SI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F4A190-DAA9-493C-8109-58DAB448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77" y="1721030"/>
            <a:ext cx="2027823" cy="11355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4B700D-3EF5-4B9B-904C-C76715EB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257" y="1714592"/>
            <a:ext cx="1051759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3A655-FDE2-4EE9-BAB8-9497C7C56C1A}"/>
              </a:ext>
            </a:extLst>
          </p:cNvPr>
          <p:cNvSpPr txBox="1"/>
          <p:nvPr/>
        </p:nvSpPr>
        <p:spPr>
          <a:xfrm>
            <a:off x="3869367" y="3217954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/>
              <a:t>Lahko</a:t>
            </a:r>
            <a:r>
              <a:rPr lang="en-GB" sz="1600" dirty="0"/>
              <a:t> </a:t>
            </a:r>
            <a:r>
              <a:rPr lang="en-GB" sz="1600" dirty="0" err="1"/>
              <a:t>berljivo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 err="1"/>
              <a:t>gradivo</a:t>
            </a:r>
            <a:endParaRPr lang="sl-SI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B3F46-FC90-410F-B082-449415AC77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513" y="1801898"/>
            <a:ext cx="2367164" cy="1252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637A19-2A98-46CA-9CC7-2199B3456A08}"/>
              </a:ext>
            </a:extLst>
          </p:cNvPr>
          <p:cNvSpPr txBox="1"/>
          <p:nvPr/>
        </p:nvSpPr>
        <p:spPr>
          <a:xfrm>
            <a:off x="5875421" y="3109334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/>
              <a:t>Manjše</a:t>
            </a:r>
            <a:r>
              <a:rPr lang="en-GB" sz="1600" dirty="0"/>
              <a:t> </a:t>
            </a:r>
            <a:r>
              <a:rPr lang="en-GB" sz="1600" dirty="0" err="1"/>
              <a:t>število</a:t>
            </a:r>
            <a:r>
              <a:rPr lang="en-GB" sz="1600" dirty="0"/>
              <a:t> </a:t>
            </a:r>
            <a:r>
              <a:rPr lang="en-GB" sz="1600" dirty="0" err="1"/>
              <a:t>informacij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zaslonu</a:t>
            </a:r>
            <a:r>
              <a:rPr lang="en-GB" sz="1600" dirty="0"/>
              <a:t> (po </a:t>
            </a:r>
            <a:r>
              <a:rPr lang="en-GB" sz="1600" dirty="0" err="1"/>
              <a:t>izbiri</a:t>
            </a:r>
            <a:r>
              <a:rPr lang="en-GB" sz="1600" dirty="0"/>
              <a:t>)</a:t>
            </a:r>
            <a:endParaRPr lang="sl-SI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276449-69B9-4712-9ED2-10654A2C5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08" y="4221336"/>
            <a:ext cx="1706474" cy="1135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122D04-19F5-411B-B1B2-FA1F4B228BF5}"/>
              </a:ext>
            </a:extLst>
          </p:cNvPr>
          <p:cNvSpPr txBox="1"/>
          <p:nvPr/>
        </p:nvSpPr>
        <p:spPr>
          <a:xfrm>
            <a:off x="1591449" y="5356916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/>
              <a:t>Navigacijski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 err="1"/>
              <a:t>pripomočki</a:t>
            </a:r>
            <a:endParaRPr lang="sl-SI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FE78A3-31A1-4864-9BE5-887B0AEA22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758" y="4415632"/>
            <a:ext cx="1563399" cy="941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4D4BC7-8786-47E6-B549-E82645C1FF98}"/>
              </a:ext>
            </a:extLst>
          </p:cNvPr>
          <p:cNvSpPr txBox="1"/>
          <p:nvPr/>
        </p:nvSpPr>
        <p:spPr>
          <a:xfrm>
            <a:off x="4618841" y="5334419"/>
            <a:ext cx="196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/>
              <a:t>Pametne</a:t>
            </a:r>
            <a:r>
              <a:rPr lang="en-GB" sz="1600" dirty="0"/>
              <a:t> </a:t>
            </a:r>
            <a:r>
              <a:rPr lang="en-GB" sz="1600" dirty="0" err="1"/>
              <a:t>kamere</a:t>
            </a:r>
            <a:r>
              <a:rPr lang="en-GB" sz="1600" dirty="0"/>
              <a:t> z </a:t>
            </a:r>
            <a:br>
              <a:rPr lang="en-GB" sz="1600" dirty="0"/>
            </a:br>
            <a:r>
              <a:rPr lang="en-GB" sz="1600" dirty="0" err="1"/>
              <a:t>zapomnilniki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43844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4923-A459-4212-9C3E-34ED257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0" y="2480320"/>
            <a:ext cx="5950838" cy="3672830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/>
              <a:t>3. steber:</a:t>
            </a:r>
          </a:p>
          <a:p>
            <a:pPr marL="0" indent="0">
              <a:buNone/>
            </a:pPr>
            <a:r>
              <a:rPr lang="en-US" sz="5400" b="1" i="1"/>
              <a:t>DOSTOPNOST V IZOBRAŽEVANJU - USPOSABLJANJE</a:t>
            </a:r>
            <a:endParaRPr lang="sl-SI" sz="5400" b="1" i="1" dirty="0"/>
          </a:p>
        </p:txBody>
      </p:sp>
    </p:spTree>
    <p:extLst>
      <p:ext uri="{BB962C8B-B14F-4D97-AF65-F5344CB8AC3E}">
        <p14:creationId xmlns:p14="http://schemas.microsoft.com/office/powerpoint/2010/main" val="10789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80" y="342780"/>
            <a:ext cx="7613650" cy="993775"/>
          </a:xfrm>
        </p:spPr>
        <p:txBody>
          <a:bodyPr>
            <a:normAutofit/>
          </a:bodyPr>
          <a:lstStyle/>
          <a:p>
            <a:pPr algn="ctr"/>
            <a:r>
              <a:rPr lang="en-US" sz="3200" kern="1200">
                <a:solidFill>
                  <a:srgbClr val="CB333B"/>
                </a:solidFill>
                <a:latin typeface="+mj-lt"/>
              </a:rPr>
              <a:t>Dostopnost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v izobraževanju</a:t>
            </a:r>
            <a:endParaRPr lang="en-US" sz="3200" kern="1200" dirty="0">
              <a:solidFill>
                <a:srgbClr val="CB333B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60A428-5D88-454C-BE17-459964783642}"/>
              </a:ext>
            </a:extLst>
          </p:cNvPr>
          <p:cNvGrpSpPr/>
          <p:nvPr/>
        </p:nvGrpSpPr>
        <p:grpSpPr>
          <a:xfrm>
            <a:off x="666480" y="1910211"/>
            <a:ext cx="7848870" cy="3848595"/>
            <a:chOff x="766764" y="836712"/>
            <a:chExt cx="7848870" cy="5136407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8EEECA4-CBB5-4880-937C-4585B7AAD71F}"/>
                </a:ext>
              </a:extLst>
            </p:cNvPr>
            <p:cNvSpPr/>
            <p:nvPr/>
          </p:nvSpPr>
          <p:spPr>
            <a:xfrm>
              <a:off x="766766" y="836712"/>
              <a:ext cx="7848868" cy="5136407"/>
            </a:xfrm>
            <a:prstGeom prst="rightArrow">
              <a:avLst>
                <a:gd name="adj1" fmla="val 50000"/>
                <a:gd name="adj2" fmla="val 50224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EA1030-ED2E-4E12-A490-24449E630461}"/>
                </a:ext>
              </a:extLst>
            </p:cNvPr>
            <p:cNvGrpSpPr/>
            <p:nvPr/>
          </p:nvGrpSpPr>
          <p:grpSpPr>
            <a:xfrm>
              <a:off x="766764" y="1994328"/>
              <a:ext cx="2122138" cy="2752940"/>
              <a:chOff x="766764" y="1994328"/>
              <a:chExt cx="2122138" cy="275294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4B2F37D-92B7-49C2-8898-76F626CBAB33}"/>
                  </a:ext>
                </a:extLst>
              </p:cNvPr>
              <p:cNvSpPr/>
              <p:nvPr/>
            </p:nvSpPr>
            <p:spPr>
              <a:xfrm>
                <a:off x="766764" y="1994329"/>
                <a:ext cx="2122138" cy="2752939"/>
              </a:xfrm>
              <a:custGeom>
                <a:avLst/>
                <a:gdLst>
                  <a:gd name="connsiteX0" fmla="*/ 0 w 2354661"/>
                  <a:gd name="connsiteY0" fmla="*/ 382211 h 2293222"/>
                  <a:gd name="connsiteX1" fmla="*/ 382211 w 2354661"/>
                  <a:gd name="connsiteY1" fmla="*/ 0 h 2293222"/>
                  <a:gd name="connsiteX2" fmla="*/ 1972450 w 2354661"/>
                  <a:gd name="connsiteY2" fmla="*/ 0 h 2293222"/>
                  <a:gd name="connsiteX3" fmla="*/ 2354661 w 2354661"/>
                  <a:gd name="connsiteY3" fmla="*/ 382211 h 2293222"/>
                  <a:gd name="connsiteX4" fmla="*/ 2354661 w 2354661"/>
                  <a:gd name="connsiteY4" fmla="*/ 1911011 h 2293222"/>
                  <a:gd name="connsiteX5" fmla="*/ 1972450 w 2354661"/>
                  <a:gd name="connsiteY5" fmla="*/ 2293222 h 2293222"/>
                  <a:gd name="connsiteX6" fmla="*/ 382211 w 2354661"/>
                  <a:gd name="connsiteY6" fmla="*/ 2293222 h 2293222"/>
                  <a:gd name="connsiteX7" fmla="*/ 0 w 2354661"/>
                  <a:gd name="connsiteY7" fmla="*/ 1911011 h 2293222"/>
                  <a:gd name="connsiteX8" fmla="*/ 0 w 2354661"/>
                  <a:gd name="connsiteY8" fmla="*/ 382211 h 229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4661" h="2293222">
                    <a:moveTo>
                      <a:pt x="0" y="382211"/>
                    </a:moveTo>
                    <a:cubicBezTo>
                      <a:pt x="0" y="171122"/>
                      <a:pt x="171122" y="0"/>
                      <a:pt x="382211" y="0"/>
                    </a:cubicBezTo>
                    <a:lnTo>
                      <a:pt x="1972450" y="0"/>
                    </a:lnTo>
                    <a:cubicBezTo>
                      <a:pt x="2183539" y="0"/>
                      <a:pt x="2354661" y="171122"/>
                      <a:pt x="2354661" y="382211"/>
                    </a:cubicBezTo>
                    <a:lnTo>
                      <a:pt x="2354661" y="1911011"/>
                    </a:lnTo>
                    <a:cubicBezTo>
                      <a:pt x="2354661" y="2122100"/>
                      <a:pt x="2183539" y="2293222"/>
                      <a:pt x="1972450" y="2293222"/>
                    </a:cubicBezTo>
                    <a:lnTo>
                      <a:pt x="382211" y="2293222"/>
                    </a:lnTo>
                    <a:cubicBezTo>
                      <a:pt x="171122" y="2293222"/>
                      <a:pt x="0" y="2122100"/>
                      <a:pt x="0" y="1911011"/>
                    </a:cubicBezTo>
                    <a:lnTo>
                      <a:pt x="0" y="38221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7666" tIns="157666" rIns="157666" bIns="157666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br>
                  <a:rPr lang="sl-SI" sz="1200" dirty="0">
                    <a:solidFill>
                      <a:schemeClr val="tx1"/>
                    </a:solidFill>
                  </a:rPr>
                </a:br>
                <a:r>
                  <a:rPr lang="en-US" sz="1600" dirty="0" err="1">
                    <a:solidFill>
                      <a:schemeClr val="tx1"/>
                    </a:solidFill>
                  </a:rPr>
                  <a:t>Poučevanje</a:t>
                </a:r>
                <a:r>
                  <a:rPr lang="en-US" sz="1600" dirty="0">
                    <a:solidFill>
                      <a:schemeClr val="tx1"/>
                    </a:solidFill>
                  </a:rPr>
                  <a:t> in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učenje</a:t>
                </a:r>
                <a:endParaRPr lang="sl-SI" sz="1600" dirty="0">
                  <a:solidFill>
                    <a:schemeClr val="tx1"/>
                  </a:solidFill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sl-SI" sz="1600" dirty="0">
                    <a:solidFill>
                      <a:schemeClr val="tx1"/>
                    </a:solidFill>
                  </a:rPr>
                  <a:t>Administrativ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na</a:t>
                </a:r>
                <a:endParaRPr lang="sl-SI" sz="1600" dirty="0">
                  <a:solidFill>
                    <a:schemeClr val="tx1"/>
                  </a:solidFill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sl-SI" sz="1600" dirty="0" err="1">
                    <a:solidFill>
                      <a:schemeClr val="tx1"/>
                    </a:solidFill>
                  </a:rPr>
                  <a:t>Kolaborativna</a:t>
                </a:r>
                <a:endParaRPr lang="sl-SI" altLang="sl-SI" sz="1600" dirty="0">
                  <a:solidFill>
                    <a:schemeClr val="tx1"/>
                  </a:solidFill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Kooperativna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2E86DD-45E3-4289-977B-F9FCC46B5F75}"/>
                  </a:ext>
                </a:extLst>
              </p:cNvPr>
              <p:cNvSpPr txBox="1"/>
              <p:nvPr/>
            </p:nvSpPr>
            <p:spPr>
              <a:xfrm>
                <a:off x="1297078" y="1994328"/>
                <a:ext cx="1061509" cy="451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ORODJA</a:t>
                </a:r>
                <a:endParaRPr lang="sl-SI" b="1" u="sng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CBF986-4D27-4DDB-BF9D-BF51CF2C17F8}"/>
              </a:ext>
            </a:extLst>
          </p:cNvPr>
          <p:cNvGrpSpPr/>
          <p:nvPr/>
        </p:nvGrpSpPr>
        <p:grpSpPr>
          <a:xfrm>
            <a:off x="2971854" y="2777587"/>
            <a:ext cx="2354661" cy="2062715"/>
            <a:chOff x="3513868" y="2132856"/>
            <a:chExt cx="2354661" cy="261254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AAA6B6-8501-4486-8734-7532B5B261BB}"/>
                </a:ext>
              </a:extLst>
            </p:cNvPr>
            <p:cNvSpPr/>
            <p:nvPr/>
          </p:nvSpPr>
          <p:spPr>
            <a:xfrm>
              <a:off x="3513868" y="2132856"/>
              <a:ext cx="2354661" cy="2612543"/>
            </a:xfrm>
            <a:custGeom>
              <a:avLst/>
              <a:gdLst>
                <a:gd name="connsiteX0" fmla="*/ 0 w 2354661"/>
                <a:gd name="connsiteY0" fmla="*/ 382211 h 2293222"/>
                <a:gd name="connsiteX1" fmla="*/ 382211 w 2354661"/>
                <a:gd name="connsiteY1" fmla="*/ 0 h 2293222"/>
                <a:gd name="connsiteX2" fmla="*/ 1972450 w 2354661"/>
                <a:gd name="connsiteY2" fmla="*/ 0 h 2293222"/>
                <a:gd name="connsiteX3" fmla="*/ 2354661 w 2354661"/>
                <a:gd name="connsiteY3" fmla="*/ 382211 h 2293222"/>
                <a:gd name="connsiteX4" fmla="*/ 2354661 w 2354661"/>
                <a:gd name="connsiteY4" fmla="*/ 1911011 h 2293222"/>
                <a:gd name="connsiteX5" fmla="*/ 1972450 w 2354661"/>
                <a:gd name="connsiteY5" fmla="*/ 2293222 h 2293222"/>
                <a:gd name="connsiteX6" fmla="*/ 382211 w 2354661"/>
                <a:gd name="connsiteY6" fmla="*/ 2293222 h 2293222"/>
                <a:gd name="connsiteX7" fmla="*/ 0 w 2354661"/>
                <a:gd name="connsiteY7" fmla="*/ 1911011 h 2293222"/>
                <a:gd name="connsiteX8" fmla="*/ 0 w 2354661"/>
                <a:gd name="connsiteY8" fmla="*/ 382211 h 2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61" h="2293222">
                  <a:moveTo>
                    <a:pt x="0" y="382211"/>
                  </a:moveTo>
                  <a:cubicBezTo>
                    <a:pt x="0" y="171122"/>
                    <a:pt x="171122" y="0"/>
                    <a:pt x="382211" y="0"/>
                  </a:cubicBezTo>
                  <a:lnTo>
                    <a:pt x="1972450" y="0"/>
                  </a:lnTo>
                  <a:cubicBezTo>
                    <a:pt x="2183539" y="0"/>
                    <a:pt x="2354661" y="171122"/>
                    <a:pt x="2354661" y="382211"/>
                  </a:cubicBezTo>
                  <a:lnTo>
                    <a:pt x="2354661" y="1911011"/>
                  </a:lnTo>
                  <a:cubicBezTo>
                    <a:pt x="2354661" y="2122100"/>
                    <a:pt x="2183539" y="2293222"/>
                    <a:pt x="1972450" y="2293222"/>
                  </a:cubicBezTo>
                  <a:lnTo>
                    <a:pt x="382211" y="2293222"/>
                  </a:lnTo>
                  <a:cubicBezTo>
                    <a:pt x="171122" y="2293222"/>
                    <a:pt x="0" y="2122100"/>
                    <a:pt x="0" y="1911011"/>
                  </a:cubicBezTo>
                  <a:lnTo>
                    <a:pt x="0" y="382211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bg2">
                    <a:lumMod val="50000"/>
                    <a:tint val="66000"/>
                    <a:satMod val="160000"/>
                  </a:schemeClr>
                </a:gs>
                <a:gs pos="50000">
                  <a:schemeClr val="bg2">
                    <a:lumMod val="50000"/>
                    <a:tint val="44500"/>
                    <a:satMod val="160000"/>
                  </a:schemeClr>
                </a:gs>
                <a:gs pos="100000">
                  <a:schemeClr val="bg2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716" tIns="176716" rIns="176716" bIns="176716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br>
                <a:rPr lang="sl-SI" altLang="sl-SI" sz="1600" dirty="0">
                  <a:solidFill>
                    <a:schemeClr val="dk1"/>
                  </a:solidFill>
                </a:rPr>
              </a:br>
              <a:r>
                <a:rPr lang="en-US" altLang="sl-SI" sz="1600" dirty="0">
                  <a:solidFill>
                    <a:schemeClr val="dk1"/>
                  </a:solidFill>
                </a:rPr>
                <a:t>E-</a:t>
              </a:r>
              <a:r>
                <a:rPr lang="en-US" altLang="sl-SI" sz="1600" dirty="0" err="1">
                  <a:solidFill>
                    <a:schemeClr val="dk1"/>
                  </a:solidFill>
                </a:rPr>
                <a:t>izobraževalna</a:t>
              </a:r>
              <a:r>
                <a:rPr lang="en-US" altLang="sl-SI" sz="1600" dirty="0">
                  <a:solidFill>
                    <a:schemeClr val="dk1"/>
                  </a:solidFill>
                </a:rPr>
                <a:t> </a:t>
              </a:r>
              <a:r>
                <a:rPr lang="en-US" altLang="sl-SI" sz="1600" dirty="0" err="1">
                  <a:solidFill>
                    <a:schemeClr val="dk1"/>
                  </a:solidFill>
                </a:rPr>
                <a:t>gradiva</a:t>
              </a:r>
              <a:br>
                <a:rPr lang="sl-SI" altLang="sl-SI" sz="1600">
                  <a:solidFill>
                    <a:schemeClr val="dk1"/>
                  </a:solidFill>
                </a:rPr>
              </a:br>
              <a:r>
                <a:rPr lang="sl-SI" altLang="sl-SI" sz="1600">
                  <a:solidFill>
                    <a:schemeClr val="dk1"/>
                  </a:solidFill>
                </a:rPr>
                <a:t>(</a:t>
              </a:r>
              <a:r>
                <a:rPr lang="en-US" altLang="sl-SI" sz="1600">
                  <a:solidFill>
                    <a:schemeClr val="dk1"/>
                  </a:solidFill>
                </a:rPr>
                <a:t>dostopna!</a:t>
              </a:r>
              <a:r>
                <a:rPr lang="sl-SI" altLang="sl-SI" sz="1600">
                  <a:solidFill>
                    <a:schemeClr val="dk1"/>
                  </a:solidFill>
                </a:rPr>
                <a:t>)</a:t>
              </a:r>
              <a:endParaRPr lang="en-GB" altLang="sl-SI" sz="1600" dirty="0">
                <a:solidFill>
                  <a:schemeClr val="dk1"/>
                </a:solidFill>
              </a:endParaRP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sl-SI" sz="1600">
                  <a:solidFill>
                    <a:schemeClr val="dk1"/>
                  </a:solidFill>
                </a:rPr>
                <a:t>Skupni medij </a:t>
              </a:r>
              <a:r>
                <a:rPr lang="en-GB" altLang="sl-SI" sz="1600" dirty="0">
                  <a:solidFill>
                    <a:schemeClr val="dk1"/>
                  </a:solidFill>
                </a:rPr>
                <a:t>za </a:t>
              </a:r>
              <a:r>
                <a:rPr lang="en-GB" altLang="sl-SI" sz="1600" dirty="0" err="1">
                  <a:solidFill>
                    <a:schemeClr val="dk1"/>
                  </a:solidFill>
                </a:rPr>
                <a:t>kreativno</a:t>
              </a:r>
              <a:r>
                <a:rPr lang="en-GB" altLang="sl-SI" sz="1600" dirty="0">
                  <a:solidFill>
                    <a:schemeClr val="dk1"/>
                  </a:solidFill>
                </a:rPr>
                <a:t> </a:t>
              </a:r>
              <a:r>
                <a:rPr lang="en-GB" altLang="sl-SI" sz="1600" dirty="0" err="1">
                  <a:solidFill>
                    <a:schemeClr val="dk1"/>
                  </a:solidFill>
                </a:rPr>
                <a:t>izražanje</a:t>
              </a:r>
              <a:endParaRPr 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50B4F2-A4C8-4FA5-80E3-DDD57C3C2BC7}"/>
                </a:ext>
              </a:extLst>
            </p:cNvPr>
            <p:cNvSpPr txBox="1"/>
            <p:nvPr/>
          </p:nvSpPr>
          <p:spPr>
            <a:xfrm>
              <a:off x="4144413" y="2138177"/>
              <a:ext cx="1093569" cy="428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VSEBINA</a:t>
              </a:r>
              <a:endParaRPr lang="sl-SI" b="1" u="sng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96ED6E-A32F-400E-93D2-C986B104AADB}"/>
              </a:ext>
            </a:extLst>
          </p:cNvPr>
          <p:cNvGrpSpPr/>
          <p:nvPr/>
        </p:nvGrpSpPr>
        <p:grpSpPr>
          <a:xfrm>
            <a:off x="5546762" y="2777588"/>
            <a:ext cx="2354661" cy="2062713"/>
            <a:chOff x="6260973" y="2132854"/>
            <a:chExt cx="2354661" cy="26125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EC5F8C-CDAB-4F91-AB71-9A48D4C680BF}"/>
                </a:ext>
              </a:extLst>
            </p:cNvPr>
            <p:cNvSpPr/>
            <p:nvPr/>
          </p:nvSpPr>
          <p:spPr>
            <a:xfrm>
              <a:off x="6260973" y="2132856"/>
              <a:ext cx="2354661" cy="2612543"/>
            </a:xfrm>
            <a:custGeom>
              <a:avLst/>
              <a:gdLst>
                <a:gd name="connsiteX0" fmla="*/ 0 w 2354661"/>
                <a:gd name="connsiteY0" fmla="*/ 382211 h 2293222"/>
                <a:gd name="connsiteX1" fmla="*/ 382211 w 2354661"/>
                <a:gd name="connsiteY1" fmla="*/ 0 h 2293222"/>
                <a:gd name="connsiteX2" fmla="*/ 1972450 w 2354661"/>
                <a:gd name="connsiteY2" fmla="*/ 0 h 2293222"/>
                <a:gd name="connsiteX3" fmla="*/ 2354661 w 2354661"/>
                <a:gd name="connsiteY3" fmla="*/ 382211 h 2293222"/>
                <a:gd name="connsiteX4" fmla="*/ 2354661 w 2354661"/>
                <a:gd name="connsiteY4" fmla="*/ 1911011 h 2293222"/>
                <a:gd name="connsiteX5" fmla="*/ 1972450 w 2354661"/>
                <a:gd name="connsiteY5" fmla="*/ 2293222 h 2293222"/>
                <a:gd name="connsiteX6" fmla="*/ 382211 w 2354661"/>
                <a:gd name="connsiteY6" fmla="*/ 2293222 h 2293222"/>
                <a:gd name="connsiteX7" fmla="*/ 0 w 2354661"/>
                <a:gd name="connsiteY7" fmla="*/ 1911011 h 2293222"/>
                <a:gd name="connsiteX8" fmla="*/ 0 w 2354661"/>
                <a:gd name="connsiteY8" fmla="*/ 382211 h 2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61" h="2293222">
                  <a:moveTo>
                    <a:pt x="0" y="382211"/>
                  </a:moveTo>
                  <a:cubicBezTo>
                    <a:pt x="0" y="171122"/>
                    <a:pt x="171122" y="0"/>
                    <a:pt x="382211" y="0"/>
                  </a:cubicBezTo>
                  <a:lnTo>
                    <a:pt x="1972450" y="0"/>
                  </a:lnTo>
                  <a:cubicBezTo>
                    <a:pt x="2183539" y="0"/>
                    <a:pt x="2354661" y="171122"/>
                    <a:pt x="2354661" y="382211"/>
                  </a:cubicBezTo>
                  <a:lnTo>
                    <a:pt x="2354661" y="1911011"/>
                  </a:lnTo>
                  <a:cubicBezTo>
                    <a:pt x="2354661" y="2122100"/>
                    <a:pt x="2183539" y="2293222"/>
                    <a:pt x="1972450" y="2293222"/>
                  </a:cubicBezTo>
                  <a:lnTo>
                    <a:pt x="382211" y="2293222"/>
                  </a:lnTo>
                  <a:cubicBezTo>
                    <a:pt x="171122" y="2293222"/>
                    <a:pt x="0" y="2122100"/>
                    <a:pt x="0" y="1911011"/>
                  </a:cubicBezTo>
                  <a:lnTo>
                    <a:pt x="0" y="382211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286" tIns="165286" rIns="165286" bIns="165286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endParaRPr lang="sl-SI" altLang="sl-SI" sz="1600" dirty="0">
                <a:solidFill>
                  <a:schemeClr val="dk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sl-SI" sz="1600" dirty="0" err="1">
                  <a:solidFill>
                    <a:schemeClr val="dk1"/>
                  </a:solidFill>
                </a:rPr>
                <a:t>Videokonference</a:t>
              </a:r>
              <a:endParaRPr lang="en-US" altLang="sl-SI" sz="1600" dirty="0">
                <a:solidFill>
                  <a:schemeClr val="dk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sl-SI" sz="1600" dirty="0" err="1">
                  <a:solidFill>
                    <a:schemeClr val="dk1"/>
                  </a:solidFill>
                </a:rPr>
                <a:t>Tekst</a:t>
              </a:r>
              <a:r>
                <a:rPr lang="en-GB" altLang="sl-SI" sz="1600" dirty="0">
                  <a:solidFill>
                    <a:schemeClr val="dk1"/>
                  </a:solidFill>
                </a:rPr>
                <a:t> v </a:t>
              </a:r>
              <a:r>
                <a:rPr lang="en-GB" altLang="sl-SI" sz="1600" dirty="0" err="1">
                  <a:solidFill>
                    <a:schemeClr val="dk1"/>
                  </a:solidFill>
                </a:rPr>
                <a:t>živo</a:t>
              </a:r>
              <a:endParaRPr lang="sl-SI" altLang="sl-SI" sz="1600" dirty="0">
                <a:solidFill>
                  <a:schemeClr val="dk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sl-SI" sz="1600" dirty="0" err="1">
                  <a:solidFill>
                    <a:schemeClr val="dk1"/>
                  </a:solidFill>
                </a:rPr>
                <a:t>Socialna</a:t>
              </a:r>
              <a:r>
                <a:rPr lang="en-US" altLang="sl-SI" sz="1600" dirty="0">
                  <a:solidFill>
                    <a:schemeClr val="dk1"/>
                  </a:solidFill>
                </a:rPr>
                <a:t> </a:t>
              </a:r>
              <a:r>
                <a:rPr lang="en-US" altLang="sl-SI" sz="1600" dirty="0" err="1">
                  <a:solidFill>
                    <a:schemeClr val="dk1"/>
                  </a:solidFill>
                </a:rPr>
                <a:t>omrežja</a:t>
              </a:r>
              <a:endParaRPr lang="sl-SI" altLang="sl-SI" sz="1600" dirty="0">
                <a:solidFill>
                  <a:schemeClr val="dk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sl-SI" sz="1600" dirty="0" err="1">
                  <a:solidFill>
                    <a:schemeClr val="dk1"/>
                  </a:solidFill>
                </a:rPr>
                <a:t>Razpoznava</a:t>
              </a:r>
              <a:r>
                <a:rPr lang="en-GB" altLang="sl-SI" sz="1600" dirty="0">
                  <a:solidFill>
                    <a:schemeClr val="dk1"/>
                  </a:solidFill>
                </a:rPr>
                <a:t> </a:t>
              </a:r>
              <a:r>
                <a:rPr lang="en-GB" altLang="sl-SI" sz="1600" dirty="0" err="1">
                  <a:solidFill>
                    <a:schemeClr val="dk1"/>
                  </a:solidFill>
                </a:rPr>
                <a:t>govora</a:t>
              </a:r>
              <a:endParaRPr lang="en-GB" altLang="sl-SI" sz="1600" dirty="0">
                <a:solidFill>
                  <a:schemeClr val="dk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sl-SI" sz="1600" dirty="0" err="1">
                  <a:solidFill>
                    <a:schemeClr val="dk1"/>
                  </a:solidFill>
                </a:rPr>
                <a:t>Sinteza</a:t>
              </a:r>
              <a:r>
                <a:rPr lang="en-GB" altLang="sl-SI" sz="1600" dirty="0">
                  <a:solidFill>
                    <a:schemeClr val="dk1"/>
                  </a:solidFill>
                </a:rPr>
                <a:t> </a:t>
              </a:r>
              <a:r>
                <a:rPr lang="en-GB" altLang="sl-SI" sz="1600" dirty="0" err="1">
                  <a:solidFill>
                    <a:schemeClr val="dk1"/>
                  </a:solidFill>
                </a:rPr>
                <a:t>govora</a:t>
              </a:r>
              <a:endParaRPr lang="sl-SI" altLang="sl-SI" kern="1200" dirty="0">
                <a:solidFill>
                  <a:schemeClr val="dk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70969A-0992-4A42-9712-1EF0D95F9610}"/>
                </a:ext>
              </a:extLst>
            </p:cNvPr>
            <p:cNvSpPr txBox="1"/>
            <p:nvPr/>
          </p:nvSpPr>
          <p:spPr>
            <a:xfrm>
              <a:off x="6549277" y="2132854"/>
              <a:ext cx="1778051" cy="428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KOMUNIKACIJA</a:t>
              </a:r>
              <a:endParaRPr lang="sl-SI" sz="16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9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4923-A459-4212-9C3E-34ED257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910" y="2480320"/>
            <a:ext cx="4318248" cy="3672830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/>
              <a:t>KONVENCIJA,</a:t>
            </a:r>
          </a:p>
          <a:p>
            <a:pPr marL="0" indent="0">
              <a:buNone/>
            </a:pPr>
            <a:r>
              <a:rPr lang="en-US" sz="5400" b="1" i="1"/>
              <a:t>ZAKONI</a:t>
            </a:r>
            <a:r>
              <a:rPr lang="sl-SI" sz="5400" b="1" i="1"/>
              <a:t>, </a:t>
            </a:r>
            <a:r>
              <a:rPr lang="en-US" sz="5400" b="1" i="1"/>
              <a:t> </a:t>
            </a:r>
          </a:p>
          <a:p>
            <a:pPr marL="0" indent="0">
              <a:buNone/>
            </a:pPr>
            <a:r>
              <a:rPr lang="en-US" sz="5400" b="1" i="1"/>
              <a:t>NAVODILA, </a:t>
            </a:r>
          </a:p>
          <a:p>
            <a:pPr marL="0" indent="0">
              <a:buNone/>
            </a:pPr>
            <a:r>
              <a:rPr lang="en-US" sz="5400" b="1" i="1"/>
              <a:t>STANDARDI</a:t>
            </a:r>
            <a:endParaRPr lang="sl-SI" sz="5400" b="1" i="1" dirty="0"/>
          </a:p>
        </p:txBody>
      </p:sp>
    </p:spTree>
    <p:extLst>
      <p:ext uri="{BB962C8B-B14F-4D97-AF65-F5344CB8AC3E}">
        <p14:creationId xmlns:p14="http://schemas.microsoft.com/office/powerpoint/2010/main" val="1963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2" y="150101"/>
            <a:ext cx="8153400" cy="1047328"/>
          </a:xfrm>
        </p:spPr>
        <p:txBody>
          <a:bodyPr>
            <a:normAutofit/>
          </a:bodyPr>
          <a:lstStyle/>
          <a:p>
            <a:pPr algn="ctr"/>
            <a:r>
              <a:rPr lang="en-US" sz="3200" kern="1200">
                <a:solidFill>
                  <a:srgbClr val="CB333B"/>
                </a:solidFill>
                <a:latin typeface="+mj-lt"/>
              </a:rPr>
              <a:t>Prilagoditve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v izobraževanju</a:t>
            </a:r>
            <a:endParaRPr lang="en-US" sz="3200" kern="1200" dirty="0">
              <a:solidFill>
                <a:srgbClr val="CB333B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8AE7-2909-4826-8ACF-50CC7A5B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488632"/>
            <a:ext cx="7877175" cy="41590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Prilagoditve v izobraževalnem procesu </a:t>
            </a:r>
            <a:br>
              <a:rPr lang="sl-SI" sz="2400" dirty="0"/>
            </a:br>
            <a:r>
              <a:rPr lang="sl-SI" sz="2400" i="1" dirty="0"/>
              <a:t>(vaje, prisotnost na predavanjih) </a:t>
            </a:r>
          </a:p>
          <a:p>
            <a:pPr>
              <a:lnSpc>
                <a:spcPct val="12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Prilagojeni izpitni postopki </a:t>
            </a:r>
            <a:br>
              <a:rPr lang="sl-SI" sz="2400" dirty="0"/>
            </a:br>
            <a:r>
              <a:rPr lang="sl-SI" sz="2400" i="1" dirty="0"/>
              <a:t>(dogovorjeni izpitni roki)</a:t>
            </a:r>
          </a:p>
          <a:p>
            <a:pPr>
              <a:lnSpc>
                <a:spcPct val="12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Pravica do tolmača znakovnega jezika</a:t>
            </a:r>
            <a:br>
              <a:rPr lang="sl-SI" sz="2400" dirty="0"/>
            </a:br>
            <a:r>
              <a:rPr lang="sl-SI" sz="2400" i="1" dirty="0"/>
              <a:t>(kot možnost tudi tek</a:t>
            </a:r>
            <a:r>
              <a:rPr lang="en-US" sz="2400" i="1" dirty="0"/>
              <a:t>s</a:t>
            </a:r>
            <a:r>
              <a:rPr lang="sl-SI" sz="2400" i="1" dirty="0" err="1"/>
              <a:t>tovno</a:t>
            </a:r>
            <a:r>
              <a:rPr lang="sl-SI" sz="2400" i="1" dirty="0"/>
              <a:t> podnaslavljanje </a:t>
            </a:r>
            <a:r>
              <a:rPr lang="sl-SI" sz="2400" i="1"/>
              <a:t>v živo</a:t>
            </a:r>
            <a:r>
              <a:rPr lang="en-US" sz="2400" i="1"/>
              <a:t> ali pisanje zapiskov</a:t>
            </a:r>
            <a:r>
              <a:rPr lang="sl-SI" sz="2400" i="1"/>
              <a:t>) </a:t>
            </a:r>
            <a:endParaRPr lang="sl-SI" sz="2400" i="1" dirty="0"/>
          </a:p>
          <a:p>
            <a:pPr>
              <a:lnSpc>
                <a:spcPct val="12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Prilagojena učna gradiva </a:t>
            </a:r>
            <a:br>
              <a:rPr lang="sl-SI" sz="2400" i="1" dirty="0"/>
            </a:br>
            <a:r>
              <a:rPr lang="sl-SI" sz="2400" i="1" dirty="0"/>
              <a:t>(dostopna po standardih</a:t>
            </a:r>
            <a:r>
              <a:rPr lang="en-US" sz="2400" i="1" dirty="0"/>
              <a:t> – </a:t>
            </a:r>
            <a:r>
              <a:rPr lang="en-US" sz="2400" i="1" dirty="0" err="1"/>
              <a:t>obvezni</a:t>
            </a:r>
            <a:r>
              <a:rPr lang="en-US" sz="2400" i="1" dirty="0"/>
              <a:t> so </a:t>
            </a:r>
            <a:r>
              <a:rPr lang="en-US" sz="2400" i="1" dirty="0" err="1"/>
              <a:t>podnapisi</a:t>
            </a:r>
            <a:r>
              <a:rPr lang="en-US" sz="2400" i="1" dirty="0"/>
              <a:t> </a:t>
            </a:r>
            <a:r>
              <a:rPr lang="en-US" sz="2400" i="1"/>
              <a:t>in transkripti za video</a:t>
            </a:r>
            <a:r>
              <a:rPr lang="sl-SI" sz="2400" i="1"/>
              <a:t>) </a:t>
            </a:r>
            <a:endParaRPr lang="sl-SI" sz="2400" i="1" dirty="0"/>
          </a:p>
          <a:p>
            <a:pPr>
              <a:lnSpc>
                <a:spcPct val="12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Uporaba IKT za povečanje dostopnosti</a:t>
            </a:r>
          </a:p>
        </p:txBody>
      </p:sp>
    </p:spTree>
    <p:extLst>
      <p:ext uri="{BB962C8B-B14F-4D97-AF65-F5344CB8AC3E}">
        <p14:creationId xmlns:p14="http://schemas.microsoft.com/office/powerpoint/2010/main" val="250417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0473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kern="1200">
                <a:solidFill>
                  <a:srgbClr val="CB333B"/>
                </a:solidFill>
                <a:latin typeface="+mj-lt"/>
              </a:rPr>
              <a:t>Osnovne tehnične zahteve za študente invalide</a:t>
            </a:r>
            <a:endParaRPr lang="en-US" sz="3200" kern="1200" dirty="0">
              <a:solidFill>
                <a:srgbClr val="CB333B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8AE7-2909-4826-8ACF-50CC7A5B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27977"/>
            <a:ext cx="7586091" cy="42648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l-SI" sz="2000" b="1">
                <a:solidFill>
                  <a:srgbClr val="0070C0"/>
                </a:solidFill>
              </a:rPr>
              <a:t>Dostop </a:t>
            </a:r>
            <a:r>
              <a:rPr lang="sl-SI" sz="2000" b="1" dirty="0">
                <a:solidFill>
                  <a:srgbClr val="0070C0"/>
                </a:solidFill>
              </a:rPr>
              <a:t>do hitrega </a:t>
            </a:r>
            <a:r>
              <a:rPr lang="sl-SI" sz="2000" b="1">
                <a:solidFill>
                  <a:srgbClr val="0070C0"/>
                </a:solidFill>
              </a:rPr>
              <a:t>Interneta (</a:t>
            </a:r>
            <a:r>
              <a:rPr lang="en-US" sz="2000" b="1">
                <a:solidFill>
                  <a:srgbClr val="0070C0"/>
                </a:solidFill>
              </a:rPr>
              <a:t>min </a:t>
            </a:r>
            <a:r>
              <a:rPr lang="sl-SI" sz="2000" b="1">
                <a:solidFill>
                  <a:srgbClr val="0070C0"/>
                </a:solidFill>
              </a:rPr>
              <a:t>10</a:t>
            </a:r>
            <a:r>
              <a:rPr lang="en-US" sz="2000" b="1">
                <a:solidFill>
                  <a:srgbClr val="0070C0"/>
                </a:solidFill>
              </a:rPr>
              <a:t>/10 </a:t>
            </a:r>
            <a:r>
              <a:rPr lang="sl-SI" sz="2000" b="1">
                <a:solidFill>
                  <a:srgbClr val="0070C0"/>
                </a:solidFill>
              </a:rPr>
              <a:t>MB)</a:t>
            </a:r>
            <a:br>
              <a:rPr lang="en-US" sz="2000">
                <a:solidFill>
                  <a:srgbClr val="0070C0"/>
                </a:solidFill>
              </a:rPr>
            </a:br>
            <a:endParaRPr lang="sl-SI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b="1" dirty="0">
                <a:solidFill>
                  <a:srgbClr val="0070C0"/>
                </a:solidFill>
              </a:rPr>
              <a:t>Možnost dostopa </a:t>
            </a:r>
            <a:r>
              <a:rPr lang="sl-SI" sz="2000" b="1">
                <a:solidFill>
                  <a:srgbClr val="0070C0"/>
                </a:solidFill>
              </a:rPr>
              <a:t>do </a:t>
            </a:r>
            <a:r>
              <a:rPr lang="en-US" sz="2000" b="1">
                <a:solidFill>
                  <a:srgbClr val="0070C0"/>
                </a:solidFill>
              </a:rPr>
              <a:t>dostopnih </a:t>
            </a:r>
            <a:r>
              <a:rPr lang="sl-SI" sz="2000" b="1">
                <a:solidFill>
                  <a:srgbClr val="0070C0"/>
                </a:solidFill>
              </a:rPr>
              <a:t>sob</a:t>
            </a:r>
            <a:r>
              <a:rPr lang="sl-SI" sz="2000" b="1" dirty="0">
                <a:solidFill>
                  <a:srgbClr val="0070C0"/>
                </a:solidFill>
              </a:rPr>
              <a:t>, v kolikor niso </a:t>
            </a:r>
            <a:r>
              <a:rPr lang="sl-SI" sz="2000" b="1">
                <a:solidFill>
                  <a:srgbClr val="0070C0"/>
                </a:solidFill>
              </a:rPr>
              <a:t>doma </a:t>
            </a:r>
            <a:br>
              <a:rPr lang="en-US" sz="2000">
                <a:solidFill>
                  <a:srgbClr val="0070C0"/>
                </a:solidFill>
              </a:rPr>
            </a:br>
            <a:endParaRPr lang="sl-SI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b="1" dirty="0">
                <a:solidFill>
                  <a:srgbClr val="0070C0"/>
                </a:solidFill>
              </a:rPr>
              <a:t>Potrebno </a:t>
            </a:r>
            <a:r>
              <a:rPr lang="sl-SI" sz="2000" b="1">
                <a:solidFill>
                  <a:srgbClr val="0070C0"/>
                </a:solidFill>
              </a:rPr>
              <a:t>strojno </a:t>
            </a:r>
            <a:r>
              <a:rPr lang="en-US" sz="2000" b="1">
                <a:solidFill>
                  <a:srgbClr val="0070C0"/>
                </a:solidFill>
              </a:rPr>
              <a:t>in programsko </a:t>
            </a:r>
            <a:r>
              <a:rPr lang="sl-SI" sz="2000" b="1">
                <a:solidFill>
                  <a:srgbClr val="0070C0"/>
                </a:solidFill>
              </a:rPr>
              <a:t>opremo </a:t>
            </a:r>
            <a:br>
              <a:rPr lang="en-US" sz="2000" b="1">
                <a:solidFill>
                  <a:srgbClr val="0070C0"/>
                </a:solidFill>
              </a:rPr>
            </a:br>
            <a:endParaRPr lang="en-US" sz="2000" b="1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b="1">
                <a:solidFill>
                  <a:srgbClr val="0070C0"/>
                </a:solidFill>
              </a:rPr>
              <a:t>Dostop</a:t>
            </a:r>
            <a:r>
              <a:rPr lang="en-US" sz="2000" b="1">
                <a:solidFill>
                  <a:srgbClr val="0070C0"/>
                </a:solidFill>
              </a:rPr>
              <a:t>nost</a:t>
            </a:r>
            <a:r>
              <a:rPr lang="sl-SI" sz="2000" b="1">
                <a:solidFill>
                  <a:srgbClr val="0070C0"/>
                </a:solidFill>
              </a:rPr>
              <a:t> spletnega </a:t>
            </a:r>
            <a:r>
              <a:rPr lang="sl-SI" sz="2000" b="1" dirty="0">
                <a:solidFill>
                  <a:srgbClr val="0070C0"/>
                </a:solidFill>
              </a:rPr>
              <a:t>okolja in video </a:t>
            </a:r>
            <a:r>
              <a:rPr lang="sl-SI" sz="2000" b="1">
                <a:solidFill>
                  <a:srgbClr val="0070C0"/>
                </a:solidFill>
              </a:rPr>
              <a:t>platforme </a:t>
            </a:r>
            <a:br>
              <a:rPr lang="en-US" sz="2000">
                <a:solidFill>
                  <a:srgbClr val="0070C0"/>
                </a:solidFill>
              </a:rPr>
            </a:br>
            <a:endParaRPr lang="sl-SI" sz="2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b="1" dirty="0">
                <a:solidFill>
                  <a:srgbClr val="0070C0"/>
                </a:solidFill>
              </a:rPr>
              <a:t>Dostop do tutorja/sošolca in tehnika v primeru </a:t>
            </a:r>
            <a:r>
              <a:rPr lang="sl-SI" sz="2000" b="1">
                <a:solidFill>
                  <a:srgbClr val="0070C0"/>
                </a:solidFill>
              </a:rPr>
              <a:t>tehničnih težav</a:t>
            </a:r>
            <a:endParaRPr lang="sl-SI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2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4923-A459-4212-9C3E-34ED257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0" y="2480320"/>
            <a:ext cx="5950838" cy="3672830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/>
              <a:t>Potrebne aktivnosti: </a:t>
            </a:r>
          </a:p>
          <a:p>
            <a:pPr marL="0" indent="0">
              <a:buNone/>
            </a:pPr>
            <a:r>
              <a:rPr lang="en-US" sz="5400" b="1" i="1"/>
              <a:t>PREVERJANJE VSEBIN IN OBLIKE</a:t>
            </a:r>
            <a:endParaRPr lang="sl-SI" sz="5400" b="1" i="1" dirty="0"/>
          </a:p>
        </p:txBody>
      </p:sp>
    </p:spTree>
    <p:extLst>
      <p:ext uri="{BB962C8B-B14F-4D97-AF65-F5344CB8AC3E}">
        <p14:creationId xmlns:p14="http://schemas.microsoft.com/office/powerpoint/2010/main" val="12541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256C7E-818A-4CAD-96BC-F80355B0AD9E}"/>
              </a:ext>
            </a:extLst>
          </p:cNvPr>
          <p:cNvSpPr txBox="1"/>
          <p:nvPr/>
        </p:nvSpPr>
        <p:spPr>
          <a:xfrm>
            <a:off x="1258793" y="123251"/>
            <a:ext cx="7018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Orodja za </a:t>
            </a:r>
            <a:r>
              <a:rPr lang="en-US" sz="2800" dirty="0" err="1">
                <a:solidFill>
                  <a:srgbClr val="CB333B"/>
                </a:solidFill>
                <a:latin typeface="+mj-lt"/>
                <a:ea typeface="+mj-ea"/>
                <a:cs typeface="+mj-cs"/>
              </a:rPr>
              <a:t>avtomatsko</a:t>
            </a:r>
            <a:r>
              <a:rPr lang="en-US" sz="2800" dirty="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800" dirty="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ocenjevanje spletne </a:t>
            </a:r>
            <a:endParaRPr lang="en-US" sz="2800" dirty="0">
              <a:solidFill>
                <a:srgbClr val="CB333B"/>
              </a:solidFill>
              <a:latin typeface="+mj-lt"/>
              <a:ea typeface="+mj-ea"/>
              <a:cs typeface="+mj-cs"/>
            </a:endParaRPr>
          </a:p>
          <a:p>
            <a:r>
              <a:rPr lang="pl-PL" sz="2800" dirty="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dostopnosti</a:t>
            </a:r>
            <a:endParaRPr lang="en-SI" sz="2800" dirty="0">
              <a:solidFill>
                <a:srgbClr val="CB333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03A525-784B-4F3A-8A7B-83F9940D5546}"/>
              </a:ext>
            </a:extLst>
          </p:cNvPr>
          <p:cNvSpPr txBox="1">
            <a:spLocks/>
          </p:cNvSpPr>
          <p:nvPr/>
        </p:nvSpPr>
        <p:spPr>
          <a:xfrm>
            <a:off x="312208" y="1329071"/>
            <a:ext cx="8548858" cy="419985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aseline="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Problem: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veliko število orodij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W3C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33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</a:t>
            </a:r>
            <a:r>
              <a:rPr lang="en-US" sz="2400">
                <a:solidFill>
                  <a:srgbClr val="33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(W3C, maj 2021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sl-SI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avtomatska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orodja niso edini </a:t>
            </a:r>
            <a:r>
              <a:rPr lang="sl-SI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preverjanja: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>
                <a:ea typeface="Calibri" panose="020F0502020204030204" pitchFamily="34" charset="0"/>
                <a:cs typeface="Times New Roman" panose="02020603050405020304" pitchFamily="18" charset="0"/>
              </a:rPr>
              <a:t>z njimi ni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možno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preveriti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vseh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kriterijev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a typeface="Calibri" panose="020F0502020204030204" pitchFamily="34" charset="0"/>
                <a:cs typeface="Times New Roman" panose="02020603050405020304" pitchFamily="18" charset="0"/>
              </a:rPr>
              <a:t>spletne</a:t>
            </a:r>
            <a:r>
              <a:rPr lang="en-US" sz="1800">
                <a:ea typeface="Calibri" panose="020F0502020204030204" pitchFamily="34" charset="0"/>
                <a:cs typeface="Times New Roman" panose="02020603050405020304" pitchFamily="18" charset="0"/>
              </a:rPr>
              <a:t> dostopnosti </a:t>
            </a:r>
            <a:r>
              <a:rPr lang="en-US" sz="1800">
                <a:solidFill>
                  <a:srgbClr val="3366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(samo okrog 20%)</a:t>
            </a:r>
            <a:endParaRPr lang="en-US" sz="1800" dirty="0">
              <a:solidFill>
                <a:srgbClr val="3366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napačni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zavajujoči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b="1" kern="0" dirty="0">
                <a:solidFill>
                  <a:srgbClr val="FF0000"/>
                </a:solidFill>
              </a:rPr>
              <a:t>OPOMBA: </a:t>
            </a:r>
            <a:r>
              <a:rPr lang="en-US" sz="2800" b="1" u="sng" kern="0" dirty="0">
                <a:solidFill>
                  <a:srgbClr val="FF0000"/>
                </a:solidFill>
              </a:rPr>
              <a:t>Ne </a:t>
            </a:r>
            <a:r>
              <a:rPr lang="en-US" sz="2800" b="1" u="sng" kern="0" dirty="0" err="1">
                <a:solidFill>
                  <a:srgbClr val="FF0000"/>
                </a:solidFill>
              </a:rPr>
              <a:t>obstaja</a:t>
            </a:r>
            <a:r>
              <a:rPr lang="en-US" sz="2800" b="1" u="sng" kern="0" dirty="0">
                <a:solidFill>
                  <a:srgbClr val="FF0000"/>
                </a:solidFill>
              </a:rPr>
              <a:t> </a:t>
            </a:r>
            <a:r>
              <a:rPr lang="en-US" sz="2800" b="1" u="sng" kern="0" dirty="0" err="1">
                <a:solidFill>
                  <a:srgbClr val="FF0000"/>
                </a:solidFill>
              </a:rPr>
              <a:t>eno</a:t>
            </a:r>
            <a:r>
              <a:rPr lang="en-US" sz="2800" b="1" u="sng" kern="0" dirty="0">
                <a:solidFill>
                  <a:srgbClr val="FF0000"/>
                </a:solidFill>
              </a:rPr>
              <a:t> </a:t>
            </a:r>
            <a:r>
              <a:rPr lang="en-US" sz="2800" b="1" u="sng" kern="0" dirty="0" err="1">
                <a:solidFill>
                  <a:srgbClr val="FF0000"/>
                </a:solidFill>
              </a:rPr>
              <a:t>orodje</a:t>
            </a:r>
            <a:r>
              <a:rPr lang="en-US" sz="2800" b="1" u="sng" kern="0" dirty="0">
                <a:solidFill>
                  <a:srgbClr val="FF0000"/>
                </a:solidFill>
              </a:rPr>
              <a:t> za </a:t>
            </a:r>
            <a:r>
              <a:rPr lang="en-US" sz="2800" b="1" u="sng" kern="0" dirty="0" err="1">
                <a:solidFill>
                  <a:srgbClr val="FF0000"/>
                </a:solidFill>
              </a:rPr>
              <a:t>vse</a:t>
            </a:r>
            <a:r>
              <a:rPr lang="en-US" sz="2800" b="1" u="sng" kern="0" dirty="0">
                <a:solidFill>
                  <a:srgbClr val="FF0000"/>
                </a:solidFill>
              </a:rPr>
              <a:t> </a:t>
            </a:r>
            <a:r>
              <a:rPr lang="en-US" sz="2800" b="1" u="sng" kern="0" dirty="0" err="1">
                <a:solidFill>
                  <a:srgbClr val="FF0000"/>
                </a:solidFill>
              </a:rPr>
              <a:t>rešitve</a:t>
            </a:r>
            <a:r>
              <a:rPr lang="en-US" sz="2800" b="1" kern="0">
                <a:solidFill>
                  <a:srgbClr val="FF0000"/>
                </a:solidFill>
              </a:rPr>
              <a:t>! </a:t>
            </a:r>
            <a:br>
              <a:rPr lang="en-US" sz="2800" b="1" kern="0">
                <a:solidFill>
                  <a:srgbClr val="FF0000"/>
                </a:solidFill>
              </a:rPr>
            </a:br>
            <a:r>
              <a:rPr lang="en-US" sz="2800" b="1" kern="0">
                <a:solidFill>
                  <a:srgbClr val="FF0000"/>
                </a:solidFill>
              </a:rPr>
              <a:t>Raznolik </a:t>
            </a:r>
            <a:r>
              <a:rPr lang="en-US" sz="2800" b="1" kern="0" dirty="0" err="1">
                <a:solidFill>
                  <a:srgbClr val="FF0000"/>
                </a:solidFill>
              </a:rPr>
              <a:t>ni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samo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način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podajanja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rezultatov</a:t>
            </a:r>
            <a:r>
              <a:rPr lang="en-US" sz="2800" b="1" kern="0" dirty="0">
                <a:solidFill>
                  <a:srgbClr val="FF0000"/>
                </a:solidFill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</a:rPr>
              <a:t>temveč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orodja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zaznajo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tudi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precej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različne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napake</a:t>
            </a:r>
            <a:r>
              <a:rPr lang="en-US" sz="2800" b="1" kern="0" dirty="0">
                <a:solidFill>
                  <a:srgbClr val="FF0000"/>
                </a:solidFill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</a:rPr>
              <a:t>ki</a:t>
            </a:r>
            <a:r>
              <a:rPr lang="en-US" sz="2800" b="1" kern="0" dirty="0">
                <a:solidFill>
                  <a:srgbClr val="FF0000"/>
                </a:solidFill>
              </a:rPr>
              <a:t> so </a:t>
            </a:r>
            <a:r>
              <a:rPr lang="en-US" sz="2800" b="1" kern="0" dirty="0" err="1">
                <a:solidFill>
                  <a:srgbClr val="FF0000"/>
                </a:solidFill>
              </a:rPr>
              <a:t>pogosto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</a:rPr>
              <a:t>nepravilne</a:t>
            </a:r>
            <a:r>
              <a:rPr lang="en-US" sz="2800" b="1" kern="0" dirty="0">
                <a:solidFill>
                  <a:srgbClr val="FF0000"/>
                </a:solidFill>
              </a:rPr>
              <a:t>. </a:t>
            </a:r>
          </a:p>
          <a:p>
            <a:endParaRPr lang="en-US" kern="0" dirty="0">
              <a:solidFill>
                <a:srgbClr val="595959"/>
              </a:solidFill>
            </a:endParaRPr>
          </a:p>
          <a:p>
            <a:endParaRPr lang="en-US" kern="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0B0AF7D-AF1B-4789-96B1-12CE9B73B14B}"/>
              </a:ext>
            </a:extLst>
          </p:cNvPr>
          <p:cNvSpPr txBox="1"/>
          <p:nvPr/>
        </p:nvSpPr>
        <p:spPr>
          <a:xfrm>
            <a:off x="187890" y="6462973"/>
            <a:ext cx="432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/>
              <a:t>Vir: Nataša Rajh, UM FERI, magistrsko delo (v teku)</a:t>
            </a:r>
            <a:endParaRPr lang="en-SI" sz="1400"/>
          </a:p>
        </p:txBody>
      </p:sp>
    </p:spTree>
    <p:extLst>
      <p:ext uri="{BB962C8B-B14F-4D97-AF65-F5344CB8AC3E}">
        <p14:creationId xmlns:p14="http://schemas.microsoft.com/office/powerpoint/2010/main" val="426774894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256C7E-818A-4CAD-96BC-F80355B0AD9E}"/>
              </a:ext>
            </a:extLst>
          </p:cNvPr>
          <p:cNvSpPr txBox="1"/>
          <p:nvPr/>
        </p:nvSpPr>
        <p:spPr>
          <a:xfrm>
            <a:off x="1258793" y="123251"/>
            <a:ext cx="5201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Brezplačna orodja za WCAG 2.1</a:t>
            </a:r>
            <a:endParaRPr lang="en-SI" sz="2800">
              <a:solidFill>
                <a:srgbClr val="CB333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03A525-784B-4F3A-8A7B-83F9940D5546}"/>
              </a:ext>
            </a:extLst>
          </p:cNvPr>
          <p:cNvSpPr txBox="1">
            <a:spLocks/>
          </p:cNvSpPr>
          <p:nvPr/>
        </p:nvSpPr>
        <p:spPr>
          <a:xfrm>
            <a:off x="685800" y="892874"/>
            <a:ext cx="7772400" cy="48716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aseline="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>
                <a:solidFill>
                  <a:srgbClr val="595959"/>
                </a:solidFill>
              </a:rPr>
              <a:t>Predlagana orodja: </a:t>
            </a:r>
            <a:br>
              <a:rPr lang="en-US" sz="2000" b="1" kern="0">
                <a:solidFill>
                  <a:srgbClr val="595959"/>
                </a:solidFill>
              </a:rPr>
            </a:br>
            <a:endParaRPr lang="en-US" sz="2000" b="1" kern="0">
              <a:solidFill>
                <a:srgbClr val="595959"/>
              </a:solidFill>
            </a:endParaRPr>
          </a:p>
          <a:p>
            <a:r>
              <a:rPr lang="en-US" sz="2000" kern="0">
                <a:solidFill>
                  <a:srgbClr val="595959"/>
                </a:solidFill>
              </a:rPr>
              <a:t>WAVE (izdelano s strani WebAIM)</a:t>
            </a:r>
          </a:p>
          <a:p>
            <a:r>
              <a:rPr lang="en-US" sz="2000" kern="0">
                <a:solidFill>
                  <a:srgbClr val="595959"/>
                </a:solidFill>
              </a:rPr>
              <a:t>AccessMonitor Plus (priljubljeno portugalsko orodje)</a:t>
            </a:r>
          </a:p>
          <a:p>
            <a:r>
              <a:rPr lang="en-US" sz="2000" kern="0">
                <a:solidFill>
                  <a:srgbClr val="595959"/>
                </a:solidFill>
              </a:rPr>
              <a:t>IBM Equal Access Accessibility Checker (Chrome Plugin)</a:t>
            </a:r>
          </a:p>
          <a:p>
            <a:r>
              <a:rPr lang="en-US" sz="2000" kern="0">
                <a:solidFill>
                  <a:srgbClr val="595959"/>
                </a:solidFill>
              </a:rPr>
              <a:t>Axe Core (Chrome Plugin)</a:t>
            </a:r>
          </a:p>
          <a:p>
            <a:r>
              <a:rPr lang="en-US" sz="2000" kern="0">
                <a:solidFill>
                  <a:srgbClr val="595959"/>
                </a:solidFill>
              </a:rPr>
              <a:t>Accessibility Insights for Web (Chrome Plugin, bazira na Axe Core)</a:t>
            </a:r>
          </a:p>
          <a:p>
            <a:r>
              <a:rPr lang="en-US" sz="2000" kern="0">
                <a:solidFill>
                  <a:srgbClr val="595959"/>
                </a:solidFill>
              </a:rPr>
              <a:t>BOSA Accessibility Check (Javascript app)</a:t>
            </a:r>
          </a:p>
          <a:p>
            <a:r>
              <a:rPr lang="en-US" sz="2000" kern="0">
                <a:solidFill>
                  <a:srgbClr val="595959"/>
                </a:solidFill>
              </a:rPr>
              <a:t>MAUWE (ponudi PDF poročilo</a:t>
            </a:r>
            <a:r>
              <a:rPr lang="en-US" sz="2800" kern="0">
                <a:solidFill>
                  <a:srgbClr val="595959"/>
                </a:solidFill>
              </a:rPr>
              <a:t>) </a:t>
            </a:r>
          </a:p>
          <a:p>
            <a:endParaRPr lang="en-US" ker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b="1" kern="0">
                <a:solidFill>
                  <a:srgbClr val="FF0000"/>
                </a:solidFill>
              </a:rPr>
              <a:t>OPOMBA: </a:t>
            </a:r>
            <a:r>
              <a:rPr lang="en-US" b="1" u="sng" kern="0">
                <a:solidFill>
                  <a:srgbClr val="FF0000"/>
                </a:solidFill>
              </a:rPr>
              <a:t>Ne obstaja eno orodje za vse rešitve</a:t>
            </a:r>
            <a:r>
              <a:rPr lang="en-US" b="1" kern="0">
                <a:solidFill>
                  <a:srgbClr val="FF0000"/>
                </a:solidFill>
              </a:rPr>
              <a:t>! Vsako orodje daje svoje rezultate. </a:t>
            </a:r>
          </a:p>
          <a:p>
            <a:endParaRPr lang="en-US" kern="0">
              <a:solidFill>
                <a:srgbClr val="595959"/>
              </a:solidFill>
            </a:endParaRPr>
          </a:p>
          <a:p>
            <a:endParaRPr lang="en-US" kern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0B0AF7D-AF1B-4789-96B1-12CE9B73B14B}"/>
              </a:ext>
            </a:extLst>
          </p:cNvPr>
          <p:cNvSpPr txBox="1"/>
          <p:nvPr/>
        </p:nvSpPr>
        <p:spPr>
          <a:xfrm>
            <a:off x="187890" y="6462973"/>
            <a:ext cx="432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/>
              <a:t>Vir: Nataša Rajh, UM FERI, magistrsko delo (v teku)</a:t>
            </a:r>
            <a:endParaRPr lang="en-SI" sz="1400"/>
          </a:p>
        </p:txBody>
      </p:sp>
    </p:spTree>
    <p:extLst>
      <p:ext uri="{BB962C8B-B14F-4D97-AF65-F5344CB8AC3E}">
        <p14:creationId xmlns:p14="http://schemas.microsoft.com/office/powerpoint/2010/main" val="209158340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8247-E971-49E1-9120-8AD83F874C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7685" y="382667"/>
            <a:ext cx="7473297" cy="1250923"/>
          </a:xfrm>
        </p:spPr>
        <p:txBody>
          <a:bodyPr/>
          <a:lstStyle/>
          <a:p>
            <a:pPr lvl="0"/>
            <a:r>
              <a:rPr lang="en-US" sz="3200" kern="1200">
                <a:solidFill>
                  <a:srgbClr val="CB333B"/>
                </a:solidFill>
                <a:latin typeface="+mj-lt"/>
              </a:rPr>
              <a:t>Orodja, ki </a:t>
            </a:r>
            <a:r>
              <a:rPr lang="en-US" sz="3200" b="1" u="sng" kern="1200">
                <a:solidFill>
                  <a:srgbClr val="CB333B"/>
                </a:solidFill>
                <a:latin typeface="+mj-lt"/>
              </a:rPr>
              <a:t>NE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 podpirajo pregleda glede na WCAG 2.1 </a:t>
            </a:r>
            <a:br>
              <a:rPr lang="en-US" sz="3200" kern="1200">
                <a:solidFill>
                  <a:srgbClr val="CB333B"/>
                </a:solidFill>
                <a:latin typeface="+mj-lt"/>
              </a:rPr>
            </a:br>
            <a:r>
              <a:rPr lang="en-US" sz="1600" kern="1200">
                <a:solidFill>
                  <a:schemeClr val="tx1"/>
                </a:solidFill>
                <a:latin typeface="+mj-lt"/>
              </a:rPr>
              <a:t>( so pa bila uporabljena v preteklih raziskavah)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0AE6-5B32-495E-AD50-3F85D5C929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2604" y="2188396"/>
            <a:ext cx="7772400" cy="3642542"/>
          </a:xfrm>
        </p:spPr>
        <p:txBody>
          <a:bodyPr/>
          <a:lstStyle/>
          <a:p>
            <a:pPr lvl="0"/>
            <a:r>
              <a:rPr lang="en-US" sz="2400">
                <a:solidFill>
                  <a:srgbClr val="595959"/>
                </a:solidFill>
              </a:rPr>
              <a:t>AChecker (največkrat uporabljen, ne obstaja več)</a:t>
            </a:r>
          </a:p>
          <a:p>
            <a:pPr lvl="0"/>
            <a:r>
              <a:rPr lang="en-US" sz="2400">
                <a:solidFill>
                  <a:srgbClr val="595959"/>
                </a:solidFill>
              </a:rPr>
              <a:t>Tingtun Checker (sicer zelo nazoren prikaz)</a:t>
            </a:r>
          </a:p>
          <a:p>
            <a:pPr lvl="0"/>
            <a:r>
              <a:rPr lang="en-US" sz="2400">
                <a:solidFill>
                  <a:srgbClr val="595959"/>
                </a:solidFill>
              </a:rPr>
              <a:t>Koa11y</a:t>
            </a:r>
          </a:p>
          <a:p>
            <a:pPr lvl="0"/>
            <a:r>
              <a:rPr lang="en-US" sz="2400">
                <a:solidFill>
                  <a:srgbClr val="595959"/>
                </a:solidFill>
              </a:rPr>
              <a:t>Cynthia Says</a:t>
            </a:r>
          </a:p>
          <a:p>
            <a:pPr lvl="0"/>
            <a:r>
              <a:rPr lang="en-US" sz="2400">
                <a:solidFill>
                  <a:srgbClr val="595959"/>
                </a:solidFill>
              </a:rPr>
              <a:t>FAE (Functional Accessibility Evaluator)</a:t>
            </a:r>
          </a:p>
          <a:p>
            <a:pPr lvl="0"/>
            <a:endParaRPr lang="en-US">
              <a:solidFill>
                <a:srgbClr val="595959"/>
              </a:solidFill>
            </a:endParaRPr>
          </a:p>
          <a:p>
            <a:pPr lvl="0"/>
            <a:endParaRPr lang="en-US">
              <a:solidFill>
                <a:srgbClr val="595959"/>
              </a:solidFill>
            </a:endParaRPr>
          </a:p>
          <a:p>
            <a:pPr lvl="0"/>
            <a:endParaRPr lang="en-US">
              <a:solidFill>
                <a:srgbClr val="595959"/>
              </a:solidFill>
            </a:endParaRPr>
          </a:p>
          <a:p>
            <a:pPr lvl="0"/>
            <a:endParaRPr lang="en-US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B79A67-42DF-4BBB-8A5C-2C5DF1107D57}"/>
              </a:ext>
            </a:extLst>
          </p:cNvPr>
          <p:cNvSpPr txBox="1"/>
          <p:nvPr/>
        </p:nvSpPr>
        <p:spPr>
          <a:xfrm>
            <a:off x="187890" y="6462973"/>
            <a:ext cx="432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/>
              <a:t>Vir: Nataša Rajh, UM FERI, magistrsko delo (v teku)</a:t>
            </a:r>
            <a:endParaRPr lang="en-SI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256C7E-818A-4CAD-96BC-F80355B0AD9E}"/>
              </a:ext>
            </a:extLst>
          </p:cNvPr>
          <p:cNvSpPr txBox="1"/>
          <p:nvPr/>
        </p:nvSpPr>
        <p:spPr>
          <a:xfrm>
            <a:off x="1451566" y="175683"/>
            <a:ext cx="3471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R</a:t>
            </a:r>
            <a:r>
              <a:rPr lang="sl-SI" sz="320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očno preverjanje</a:t>
            </a:r>
            <a:endParaRPr lang="en-SI" sz="3200">
              <a:solidFill>
                <a:srgbClr val="CB333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FF89E-13F9-40C2-B7D1-68FED2FF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30" y="1727866"/>
            <a:ext cx="981871" cy="754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FAAFA-D7C5-40AF-BCB3-E83A4F3C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40" y="1179338"/>
            <a:ext cx="1011173" cy="58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2BC86-5930-4D76-851E-B8B64821A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055" y="1764113"/>
            <a:ext cx="1321770" cy="639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1A7B67-3A74-4D86-B795-01DD926B4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096" y="3881497"/>
            <a:ext cx="866084" cy="64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1D782-84FB-4C66-937A-E1F839959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927" y="3881497"/>
            <a:ext cx="804865" cy="6463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C6C6DF-101B-43D2-A6FE-7C4595FB03D6}"/>
              </a:ext>
            </a:extLst>
          </p:cNvPr>
          <p:cNvSpPr txBox="1"/>
          <p:nvPr/>
        </p:nvSpPr>
        <p:spPr>
          <a:xfrm>
            <a:off x="1087447" y="258850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Slike, </a:t>
            </a:r>
          </a:p>
          <a:p>
            <a:pPr algn="ctr"/>
            <a:r>
              <a:rPr lang="en-US" b="1"/>
              <a:t>barve</a:t>
            </a:r>
            <a:endParaRPr lang="sl-SI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1C3CEC-DE8B-443B-BE08-3572AAD6E5D3}"/>
              </a:ext>
            </a:extLst>
          </p:cNvPr>
          <p:cNvSpPr txBox="1"/>
          <p:nvPr/>
        </p:nvSpPr>
        <p:spPr>
          <a:xfrm>
            <a:off x="3273539" y="1904665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Naslovi, povezave </a:t>
            </a:r>
            <a:br>
              <a:rPr lang="en-US" b="1"/>
            </a:br>
            <a:r>
              <a:rPr lang="en-US" b="1"/>
              <a:t>in besedilo</a:t>
            </a:r>
            <a:endParaRPr lang="sl-SI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56B699-8149-4587-9797-22FEBCBE9039}"/>
              </a:ext>
            </a:extLst>
          </p:cNvPr>
          <p:cNvSpPr txBox="1"/>
          <p:nvPr/>
        </p:nvSpPr>
        <p:spPr>
          <a:xfrm>
            <a:off x="6646505" y="248205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Uporaba</a:t>
            </a:r>
            <a:br>
              <a:rPr lang="en-US" b="1"/>
            </a:br>
            <a:r>
              <a:rPr lang="en-US" b="1"/>
              <a:t>tipkovnice</a:t>
            </a:r>
            <a:endParaRPr lang="sl-SI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EC2FB-133C-4DDC-ADD9-82F9CE0F5D48}"/>
              </a:ext>
            </a:extLst>
          </p:cNvPr>
          <p:cNvSpPr txBox="1"/>
          <p:nvPr/>
        </p:nvSpPr>
        <p:spPr>
          <a:xfrm>
            <a:off x="2295826" y="467142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Formularji, </a:t>
            </a:r>
            <a:br>
              <a:rPr lang="en-US" b="1"/>
            </a:br>
            <a:r>
              <a:rPr lang="en-US" b="1"/>
              <a:t>tabele</a:t>
            </a:r>
            <a:endParaRPr lang="sl-SI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B52381-1E4A-463C-8E4C-FC046BD1FC33}"/>
              </a:ext>
            </a:extLst>
          </p:cNvPr>
          <p:cNvSpPr txBox="1"/>
          <p:nvPr/>
        </p:nvSpPr>
        <p:spPr>
          <a:xfrm>
            <a:off x="5452340" y="462208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Mediji in </a:t>
            </a:r>
            <a:br>
              <a:rPr lang="en-US" b="1"/>
            </a:br>
            <a:r>
              <a:rPr lang="en-US" b="1"/>
              <a:t>animacije</a:t>
            </a:r>
            <a:endParaRPr lang="sl-SI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FDC10D-0E4A-411A-AD5B-5913A94CA7B1}"/>
              </a:ext>
            </a:extLst>
          </p:cNvPr>
          <p:cNvSpPr txBox="1"/>
          <p:nvPr/>
        </p:nvSpPr>
        <p:spPr>
          <a:xfrm>
            <a:off x="247828" y="6344264"/>
            <a:ext cx="569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Vir: </a:t>
            </a:r>
            <a:r>
              <a:rPr lang="en-US">
                <a:hlinkClick r:id="rId7"/>
              </a:rPr>
              <a:t>Stanford University, How to conduct a manual test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003147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168108-1C40-462D-9250-0411942FC94C}"/>
              </a:ext>
            </a:extLst>
          </p:cNvPr>
          <p:cNvSpPr txBox="1"/>
          <p:nvPr/>
        </p:nvSpPr>
        <p:spPr>
          <a:xfrm>
            <a:off x="156058" y="6337799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Kontakt: </a:t>
            </a:r>
            <a:r>
              <a:rPr lang="en-US">
                <a:solidFill>
                  <a:srgbClr val="0070C0"/>
                </a:solidFill>
              </a:rPr>
              <a:t>matjaz</a:t>
            </a:r>
            <a:r>
              <a:rPr lang="en-US" dirty="0">
                <a:solidFill>
                  <a:srgbClr val="0070C0"/>
                </a:solidFill>
              </a:rPr>
              <a:t>.debevc@um.si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FCD81-A281-4FC0-89B5-C9C4810E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99" y="272766"/>
            <a:ext cx="4497634" cy="631246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186405-A897-40C5-8627-DEFAE05C3352}"/>
              </a:ext>
            </a:extLst>
          </p:cNvPr>
          <p:cNvSpPr txBox="1"/>
          <p:nvPr/>
        </p:nvSpPr>
        <p:spPr>
          <a:xfrm>
            <a:off x="1097042" y="324433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Izdaja: april, 2021 - </a:t>
            </a:r>
            <a:r>
              <a:rPr lang="en-US">
                <a:hlinkClick r:id="rId3"/>
              </a:rPr>
              <a:t>URL</a:t>
            </a:r>
            <a:endParaRPr lang="sl-S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E0C375-2E48-4E65-BBB2-6D0C7C63C94D}"/>
              </a:ext>
            </a:extLst>
          </p:cNvPr>
          <p:cNvSpPr txBox="1">
            <a:spLocks/>
          </p:cNvSpPr>
          <p:nvPr/>
        </p:nvSpPr>
        <p:spPr>
          <a:xfrm>
            <a:off x="1097042" y="150869"/>
            <a:ext cx="2509059" cy="10473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sl-SI" sz="3200" kern="1200">
                <a:solidFill>
                  <a:srgbClr val="CB333B"/>
                </a:solidFill>
                <a:latin typeface="+mj-lt"/>
              </a:rPr>
              <a:t>Dodatne </a:t>
            </a:r>
            <a:br>
              <a:rPr lang="sl-SI" sz="3200" kern="1200">
                <a:solidFill>
                  <a:srgbClr val="CB333B"/>
                </a:solidFill>
                <a:latin typeface="+mj-lt"/>
              </a:rPr>
            </a:br>
            <a:r>
              <a:rPr lang="sl-SI" sz="3200" kern="1200">
                <a:solidFill>
                  <a:srgbClr val="CB333B"/>
                </a:solidFill>
                <a:latin typeface="+mj-lt"/>
              </a:rPr>
              <a:t>informacije:</a:t>
            </a:r>
            <a:endParaRPr lang="en-US" sz="3200" kern="1200">
              <a:solidFill>
                <a:srgbClr val="CB333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69015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81924"/>
            <a:ext cx="7613650" cy="993775"/>
          </a:xfrm>
        </p:spPr>
        <p:txBody>
          <a:bodyPr>
            <a:normAutofit/>
          </a:bodyPr>
          <a:lstStyle/>
          <a:p>
            <a:pPr algn="ctr"/>
            <a:r>
              <a:rPr lang="en-US" sz="3200" kern="1200">
                <a:solidFill>
                  <a:srgbClr val="CB333B"/>
                </a:solidFill>
                <a:latin typeface="+mj-lt"/>
              </a:rPr>
              <a:t>Konvencija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ZN o pravicah invalidov</a:t>
            </a:r>
            <a:endParaRPr lang="en-US" sz="3200" kern="1200" dirty="0">
              <a:solidFill>
                <a:srgbClr val="CB333B"/>
              </a:solidFill>
              <a:latin typeface="+mj-lt"/>
            </a:endParaRPr>
          </a:p>
        </p:txBody>
      </p:sp>
      <p:pic>
        <p:nvPicPr>
          <p:cNvPr id="3" name="image4.jpeg" descr="pasted-image.jpg">
            <a:extLst>
              <a:ext uri="{FF2B5EF4-FFF2-40B4-BE49-F238E27FC236}">
                <a16:creationId xmlns:a16="http://schemas.microsoft.com/office/drawing/2014/main" id="{1F3CBB04-4515-4BEA-9307-222582BD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83" y="2185024"/>
            <a:ext cx="1643551" cy="1248406"/>
          </a:xfrm>
          <a:prstGeom prst="rect">
            <a:avLst/>
          </a:prstGeom>
          <a:ln w="38100" cap="sq">
            <a:solidFill>
              <a:srgbClr val="00206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5.jpeg" descr="pasted-image.jpg">
            <a:extLst>
              <a:ext uri="{FF2B5EF4-FFF2-40B4-BE49-F238E27FC236}">
                <a16:creationId xmlns:a16="http://schemas.microsoft.com/office/drawing/2014/main" id="{3A3CEFC0-45CD-4207-88C1-0D1CB773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45" y="4249444"/>
            <a:ext cx="1645489" cy="1082841"/>
          </a:xfrm>
          <a:prstGeom prst="rect">
            <a:avLst/>
          </a:prstGeom>
          <a:ln w="38100" cap="sq">
            <a:solidFill>
              <a:srgbClr val="00206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5" name="Shape 115">
            <a:extLst>
              <a:ext uri="{FF2B5EF4-FFF2-40B4-BE49-F238E27FC236}">
                <a16:creationId xmlns:a16="http://schemas.microsoft.com/office/drawing/2014/main" id="{19CC40E6-7468-4E40-BCD0-E45AB47C28AF}"/>
              </a:ext>
            </a:extLst>
          </p:cNvPr>
          <p:cNvSpPr/>
          <p:nvPr/>
        </p:nvSpPr>
        <p:spPr>
          <a:xfrm>
            <a:off x="215515" y="976695"/>
            <a:ext cx="871297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"...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osebe</a:t>
            </a:r>
            <a:r>
              <a:rPr lang="en-GB" dirty="0"/>
              <a:t> </a:t>
            </a:r>
            <a:r>
              <a:rPr lang="en-GB" dirty="0" err="1"/>
              <a:t>imajo</a:t>
            </a:r>
            <a:r>
              <a:rPr lang="en-GB" dirty="0"/>
              <a:t> </a:t>
            </a:r>
            <a:r>
              <a:rPr lang="en-GB" dirty="0" err="1"/>
              <a:t>pravico</a:t>
            </a:r>
            <a:r>
              <a:rPr lang="en-GB" dirty="0"/>
              <a:t> </a:t>
            </a:r>
            <a:r>
              <a:rPr dirty="0"/>
              <a:t>..."</a:t>
            </a:r>
          </a:p>
        </p:txBody>
      </p:sp>
      <p:sp>
        <p:nvSpPr>
          <p:cNvPr id="6" name="Shape 116">
            <a:extLst>
              <a:ext uri="{FF2B5EF4-FFF2-40B4-BE49-F238E27FC236}">
                <a16:creationId xmlns:a16="http://schemas.microsoft.com/office/drawing/2014/main" id="{A491F50A-23DF-42EF-AD8D-ED77779B48B8}"/>
              </a:ext>
            </a:extLst>
          </p:cNvPr>
          <p:cNvSpPr/>
          <p:nvPr/>
        </p:nvSpPr>
        <p:spPr>
          <a:xfrm>
            <a:off x="513344" y="1675564"/>
            <a:ext cx="2195440" cy="4216539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22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 </a:t>
            </a:r>
            <a:r>
              <a:rPr lang="en-GB" dirty="0"/>
              <a:t>PRIMER</a:t>
            </a:r>
            <a:endParaRPr dirty="0"/>
          </a:p>
          <a:p>
            <a:pPr algn="ctr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lang="en-GB" dirty="0" err="1"/>
              <a:t>Člen</a:t>
            </a:r>
            <a:r>
              <a:rPr lang="en-GB" dirty="0"/>
              <a:t> </a:t>
            </a:r>
            <a:r>
              <a:rPr dirty="0"/>
              <a:t>9:</a:t>
            </a:r>
            <a:endParaRPr sz="2400" dirty="0"/>
          </a:p>
          <a:p>
            <a:pPr algn="ctr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 err="1"/>
              <a:t>Dostopnost</a:t>
            </a:r>
            <a:r>
              <a:rPr dirty="0"/>
              <a:t> ...</a:t>
            </a:r>
            <a:endParaRPr sz="2400" dirty="0"/>
          </a:p>
          <a:p>
            <a:pPr algn="ctr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</a:p>
          <a:p>
            <a:pPr algn="ctr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lang="en-GB" dirty="0" err="1"/>
              <a:t>Člen</a:t>
            </a:r>
            <a:r>
              <a:rPr lang="en-GB" dirty="0"/>
              <a:t> </a:t>
            </a:r>
            <a:r>
              <a:rPr dirty="0"/>
              <a:t>21:</a:t>
            </a:r>
            <a:endParaRPr sz="2400" dirty="0"/>
          </a:p>
          <a:p>
            <a:pPr algn="ctr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lang="en-GB" dirty="0" err="1"/>
              <a:t>Znakovni</a:t>
            </a:r>
            <a:r>
              <a:rPr lang="en-GB" dirty="0"/>
              <a:t> </a:t>
            </a:r>
            <a:r>
              <a:rPr lang="en-GB" dirty="0" err="1"/>
              <a:t>jezik</a:t>
            </a:r>
            <a:r>
              <a:rPr dirty="0"/>
              <a:t>,</a:t>
            </a:r>
            <a:endParaRPr sz="2400" dirty="0"/>
          </a:p>
          <a:p>
            <a:pPr algn="ctr"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lang="en-GB" dirty="0" err="1"/>
              <a:t>podnapisi</a:t>
            </a:r>
            <a:r>
              <a:rPr lang="en-GB" dirty="0"/>
              <a:t>,</a:t>
            </a:r>
            <a:r>
              <a:rPr dirty="0"/>
              <a:t> </a:t>
            </a:r>
            <a:r>
              <a:rPr lang="en-GB" dirty="0" err="1"/>
              <a:t>orodja</a:t>
            </a:r>
            <a:r>
              <a:rPr lang="en-GB" dirty="0"/>
              <a:t> za </a:t>
            </a:r>
            <a:br>
              <a:rPr lang="en-GB" dirty="0"/>
            </a:br>
            <a:r>
              <a:rPr lang="en-GB" dirty="0" err="1"/>
              <a:t>dostop</a:t>
            </a:r>
            <a:r>
              <a:rPr dirty="0"/>
              <a:t> ...</a:t>
            </a:r>
          </a:p>
        </p:txBody>
      </p:sp>
      <p:sp>
        <p:nvSpPr>
          <p:cNvPr id="7" name="Shape 117">
            <a:extLst>
              <a:ext uri="{FF2B5EF4-FFF2-40B4-BE49-F238E27FC236}">
                <a16:creationId xmlns:a16="http://schemas.microsoft.com/office/drawing/2014/main" id="{311C932B-926C-4017-A357-75785A93CB33}"/>
              </a:ext>
            </a:extLst>
          </p:cNvPr>
          <p:cNvSpPr/>
          <p:nvPr/>
        </p:nvSpPr>
        <p:spPr>
          <a:xfrm>
            <a:off x="6368786" y="5351370"/>
            <a:ext cx="1112642" cy="27699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 err="1"/>
              <a:t>Podnapisi</a:t>
            </a:r>
            <a:endParaRPr sz="2000" dirty="0"/>
          </a:p>
        </p:txBody>
      </p:sp>
      <p:sp>
        <p:nvSpPr>
          <p:cNvPr id="8" name="Shape 118">
            <a:extLst>
              <a:ext uri="{FF2B5EF4-FFF2-40B4-BE49-F238E27FC236}">
                <a16:creationId xmlns:a16="http://schemas.microsoft.com/office/drawing/2014/main" id="{F7F0C3D4-9159-452C-93BC-9525A90E43C1}"/>
              </a:ext>
            </a:extLst>
          </p:cNvPr>
          <p:cNvSpPr/>
          <p:nvPr/>
        </p:nvSpPr>
        <p:spPr>
          <a:xfrm>
            <a:off x="5486802" y="3464208"/>
            <a:ext cx="2699794" cy="27699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 err="1"/>
              <a:t>Dostopni</a:t>
            </a:r>
            <a:r>
              <a:rPr lang="en-GB" dirty="0"/>
              <a:t> </a:t>
            </a:r>
            <a:r>
              <a:rPr lang="en-GB" dirty="0" err="1"/>
              <a:t>splet</a:t>
            </a:r>
            <a:r>
              <a:rPr lang="en-GB" dirty="0"/>
              <a:t> </a:t>
            </a:r>
            <a:r>
              <a:rPr lang="en-GB"/>
              <a:t>in aplikacije</a:t>
            </a:r>
            <a:endParaRPr sz="2000" dirty="0"/>
          </a:p>
        </p:txBody>
      </p:sp>
      <p:pic>
        <p:nvPicPr>
          <p:cNvPr id="22" name="image6.jpeg" descr="pasted-image.jpg">
            <a:extLst>
              <a:ext uri="{FF2B5EF4-FFF2-40B4-BE49-F238E27FC236}">
                <a16:creationId xmlns:a16="http://schemas.microsoft.com/office/drawing/2014/main" id="{73828270-05DC-4107-B671-4C1F7F0F52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788" y="4249444"/>
            <a:ext cx="1645489" cy="1068353"/>
          </a:xfrm>
          <a:prstGeom prst="rect">
            <a:avLst/>
          </a:prstGeom>
          <a:ln w="38100" cap="sq">
            <a:solidFill>
              <a:srgbClr val="00206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7.jpeg" descr="pasted-image.jpg">
            <a:extLst>
              <a:ext uri="{FF2B5EF4-FFF2-40B4-BE49-F238E27FC236}">
                <a16:creationId xmlns:a16="http://schemas.microsoft.com/office/drawing/2014/main" id="{4B0372EB-343A-43C9-9576-E471F5B06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28" y="2202325"/>
            <a:ext cx="1573608" cy="1190821"/>
          </a:xfrm>
          <a:prstGeom prst="rect">
            <a:avLst/>
          </a:prstGeom>
          <a:ln w="38100" cap="sq">
            <a:solidFill>
              <a:srgbClr val="00206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6" name="Shape 121">
            <a:extLst>
              <a:ext uri="{FF2B5EF4-FFF2-40B4-BE49-F238E27FC236}">
                <a16:creationId xmlns:a16="http://schemas.microsoft.com/office/drawing/2014/main" id="{0EFE7097-E885-4951-BA7C-4C51E0D22AD6}"/>
              </a:ext>
            </a:extLst>
          </p:cNvPr>
          <p:cNvSpPr/>
          <p:nvPr/>
        </p:nvSpPr>
        <p:spPr>
          <a:xfrm>
            <a:off x="3426787" y="3433430"/>
            <a:ext cx="1645489" cy="30777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 err="1"/>
              <a:t>Klicni</a:t>
            </a:r>
            <a:r>
              <a:rPr lang="en-GB" dirty="0"/>
              <a:t> </a:t>
            </a:r>
            <a:r>
              <a:rPr lang="en-GB" dirty="0" err="1"/>
              <a:t>center</a:t>
            </a:r>
            <a:endParaRPr dirty="0"/>
          </a:p>
        </p:txBody>
      </p:sp>
      <p:sp>
        <p:nvSpPr>
          <p:cNvPr id="28" name="Shape 122">
            <a:extLst>
              <a:ext uri="{FF2B5EF4-FFF2-40B4-BE49-F238E27FC236}">
                <a16:creationId xmlns:a16="http://schemas.microsoft.com/office/drawing/2014/main" id="{326A4120-B04F-4665-9A75-B61DDE14F0B2}"/>
              </a:ext>
            </a:extLst>
          </p:cNvPr>
          <p:cNvSpPr/>
          <p:nvPr/>
        </p:nvSpPr>
        <p:spPr>
          <a:xfrm>
            <a:off x="3426787" y="5317797"/>
            <a:ext cx="1645488" cy="27699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Video </a:t>
            </a:r>
            <a:r>
              <a:rPr lang="en-GB" dirty="0" err="1"/>
              <a:t>klepet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2051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AAD32-18E6-4CC4-A56A-D12494FF8BF1}"/>
              </a:ext>
            </a:extLst>
          </p:cNvPr>
          <p:cNvSpPr txBox="1"/>
          <p:nvPr/>
        </p:nvSpPr>
        <p:spPr>
          <a:xfrm>
            <a:off x="1212811" y="158061"/>
            <a:ext cx="69277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EU: Priporočilo sveta EU o </a:t>
            </a:r>
            <a:br>
              <a:rPr lang="en-US" sz="3200">
                <a:solidFill>
                  <a:srgbClr val="CB333B"/>
                </a:solidFill>
                <a:latin typeface="+mj-lt"/>
                <a:ea typeface="+mj-ea"/>
                <a:cs typeface="+mj-cs"/>
              </a:rPr>
            </a:br>
            <a:r>
              <a:rPr lang="en-US" sz="320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vključujočem izobraževanju (2018) in</a:t>
            </a:r>
          </a:p>
          <a:p>
            <a:pPr algn="ctr"/>
            <a:r>
              <a:rPr lang="en-US" sz="3200">
                <a:solidFill>
                  <a:srgbClr val="CB333B"/>
                </a:solidFill>
                <a:latin typeface="+mj-lt"/>
                <a:ea typeface="+mj-ea"/>
                <a:cs typeface="+mj-cs"/>
              </a:rPr>
              <a:t>Evropski akt o dostopnosti</a:t>
            </a:r>
          </a:p>
          <a:p>
            <a:pPr algn="ctr"/>
            <a:endParaRPr lang="sl-SI" sz="3200">
              <a:solidFill>
                <a:srgbClr val="CB333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59C5A-0B59-4878-AAF9-6F5E8030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1" y="2122974"/>
            <a:ext cx="5822798" cy="2062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0DAAB-77AA-4A40-A786-F50A1CF3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31" y="2541406"/>
            <a:ext cx="4185908" cy="3563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94467-F70D-402B-943E-995546513B0C}"/>
              </a:ext>
            </a:extLst>
          </p:cNvPr>
          <p:cNvSpPr txBox="1"/>
          <p:nvPr/>
        </p:nvSpPr>
        <p:spPr>
          <a:xfrm>
            <a:off x="288099" y="6288066"/>
            <a:ext cx="483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Vir: </a:t>
            </a:r>
            <a:r>
              <a:rPr lang="en-US">
                <a:hlinkClick r:id="rId4"/>
              </a:rPr>
              <a:t>Inclusive and connected higher education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1584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22" y="162107"/>
            <a:ext cx="761365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kern="1200">
                <a:solidFill>
                  <a:srgbClr val="CB333B"/>
                </a:solidFill>
                <a:latin typeface="+mj-lt"/>
              </a:rPr>
              <a:t>Pravni vidiki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za pravice invalidov</a:t>
            </a:r>
            <a:r>
              <a:rPr lang="en-US" sz="3200" kern="1200" dirty="0">
                <a:solidFill>
                  <a:srgbClr val="CB333B"/>
                </a:solidFill>
                <a:latin typeface="+mj-lt"/>
              </a:rPr>
              <a:t> </a:t>
            </a:r>
            <a:r>
              <a:rPr lang="en-US" sz="3200" kern="1200">
                <a:solidFill>
                  <a:srgbClr val="CB333B"/>
                </a:solidFill>
                <a:latin typeface="+mj-lt"/>
              </a:rPr>
              <a:t>- Slovenija</a:t>
            </a:r>
            <a:endParaRPr lang="en-US" sz="3200" kern="1200" dirty="0">
              <a:solidFill>
                <a:srgbClr val="CB333B"/>
              </a:solidFill>
              <a:latin typeface="+mj-lt"/>
            </a:endParaRPr>
          </a:p>
        </p:txBody>
      </p:sp>
      <p:graphicFrame>
        <p:nvGraphicFramePr>
          <p:cNvPr id="12" name="Tabela 7">
            <a:extLst>
              <a:ext uri="{FF2B5EF4-FFF2-40B4-BE49-F238E27FC236}">
                <a16:creationId xmlns:a16="http://schemas.microsoft.com/office/drawing/2014/main" id="{D64080E4-3AB0-48D7-BD7A-1FD64A3C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18427"/>
              </p:ext>
            </p:extLst>
          </p:nvPr>
        </p:nvGraphicFramePr>
        <p:xfrm>
          <a:off x="209115" y="1389810"/>
          <a:ext cx="8604504" cy="42651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0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66">
                <a:tc>
                  <a:txBody>
                    <a:bodyPr/>
                    <a:lstStyle/>
                    <a:p>
                      <a:r>
                        <a:rPr lang="en-GB" sz="1800" dirty="0" err="1"/>
                        <a:t>Dokumenti</a:t>
                      </a:r>
                      <a:r>
                        <a:rPr lang="en-GB" sz="1800" dirty="0"/>
                        <a:t> na </a:t>
                      </a:r>
                      <a:r>
                        <a:rPr lang="en-GB" sz="1800" dirty="0" err="1"/>
                        <a:t>slovenskem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nivoju</a:t>
                      </a:r>
                      <a:endParaRPr lang="sl-SI" sz="18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Zakon o uporabi slovenskega znakovnega jezika, Ur. l. RS, št. 96/2002 z dne 14</a:t>
                      </a:r>
                      <a:r>
                        <a:rPr lang="sv-SE" sz="1600"/>
                        <a:t>. 11. </a:t>
                      </a:r>
                      <a:r>
                        <a:rPr lang="sv-SE" sz="1600" dirty="0"/>
                        <a:t>2002</a:t>
                      </a:r>
                      <a:endParaRPr lang="sl-SI" sz="16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Akcijski</a:t>
                      </a:r>
                      <a:r>
                        <a:rPr lang="en-GB" sz="1600" dirty="0"/>
                        <a:t> program za </a:t>
                      </a:r>
                      <a:r>
                        <a:rPr lang="en-GB" sz="1600" dirty="0" err="1"/>
                        <a:t>invalide</a:t>
                      </a:r>
                      <a:r>
                        <a:rPr lang="en-GB" sz="1600" dirty="0"/>
                        <a:t> 2014 – 2021</a:t>
                      </a:r>
                      <a:endParaRPr lang="sl-SI" sz="16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329294238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Zakon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invalidskih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organizacijah</a:t>
                      </a:r>
                      <a:endParaRPr lang="sl-SI" sz="16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3129948787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Zakon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zaposlitveni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rehabilitaciji</a:t>
                      </a:r>
                      <a:r>
                        <a:rPr lang="en-GB" sz="1600" dirty="0"/>
                        <a:t> in </a:t>
                      </a:r>
                      <a:r>
                        <a:rPr lang="en-GB" sz="1600" dirty="0" err="1"/>
                        <a:t>zaposlovanju</a:t>
                      </a:r>
                      <a:endParaRPr lang="sl-SI" sz="16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3469726056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r>
                        <a:rPr lang="sl-SI" sz="1600" dirty="0"/>
                        <a:t>Zakon o izenačevanju možnosti invalidov</a:t>
                      </a:r>
                      <a:r>
                        <a:rPr lang="en-GB" sz="1600" dirty="0"/>
                        <a:t> (ZIMI)</a:t>
                      </a:r>
                      <a:endParaRPr lang="sl-SI" sz="16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r>
                        <a:rPr lang="sl-SI" sz="1600" dirty="0"/>
                        <a:t>Zakon o osebni asistenci</a:t>
                      </a:r>
                      <a:endParaRPr lang="en-GB" sz="1600" dirty="0"/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3431175525"/>
                  </a:ext>
                </a:extLst>
              </a:tr>
              <a:tr h="446541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solidFill>
                            <a:srgbClr val="FF0000"/>
                          </a:solidFill>
                        </a:rPr>
                        <a:t>Zakon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o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</a:rPr>
                        <a:t>dostopnosti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</a:rPr>
                        <a:t>spletišč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</a:rPr>
                        <a:t>mobilnih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</a:rPr>
                        <a:t>aplikacij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 (ZDSMA)  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- 23.9.2020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3855706101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r>
                        <a:rPr lang="en-GB" sz="1600" dirty="0" err="1"/>
                        <a:t>Zakon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elektronskih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komunikacijah</a:t>
                      </a:r>
                      <a:r>
                        <a:rPr lang="en-GB" sz="1600" dirty="0"/>
                        <a:t> </a:t>
                      </a: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50773112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r>
                        <a:rPr lang="en-GB" sz="1600" dirty="0" err="1"/>
                        <a:t>Zakon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avdiovizualnih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medijskih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storitvah</a:t>
                      </a:r>
                      <a:r>
                        <a:rPr lang="en-GB" sz="1600" dirty="0"/>
                        <a:t> (</a:t>
                      </a:r>
                      <a:r>
                        <a:rPr lang="en-GB" sz="1600" dirty="0" err="1"/>
                        <a:t>ZAvMS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297269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97023"/>
            <a:ext cx="3701143" cy="1067747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kern="1200">
                <a:solidFill>
                  <a:srgbClr val="CB333B"/>
                </a:solidFill>
                <a:latin typeface="+mj-lt"/>
              </a:rPr>
              <a:t>EU standard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37D93-45B2-4FF1-B174-156E2081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2913881"/>
            <a:ext cx="4410740" cy="235974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D9E83-9879-4DC3-AB5C-F8383EC6C4C0}"/>
              </a:ext>
            </a:extLst>
          </p:cNvPr>
          <p:cNvSpPr txBox="1"/>
          <p:nvPr/>
        </p:nvSpPr>
        <p:spPr bwMode="auto">
          <a:xfrm>
            <a:off x="4648200" y="1628800"/>
            <a:ext cx="3810000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r>
              <a:rPr lang="en-GB" sz="3200" b="1">
                <a:latin typeface="Calibri" pitchFamily="34" charset="0"/>
              </a:rPr>
              <a:t>Zahteve za dostopnost IKT produktov in storitev</a:t>
            </a:r>
            <a:endParaRPr lang="en-GB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575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8B03B7-B7AA-4E79-BC48-352F0B1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0"/>
            <a:ext cx="5410200" cy="1047328"/>
          </a:xfrm>
        </p:spPr>
        <p:txBody>
          <a:bodyPr wrap="square" anchor="ctr">
            <a:normAutofit/>
          </a:bodyPr>
          <a:lstStyle/>
          <a:p>
            <a:r>
              <a:rPr lang="en-GB" sz="3200" kern="1200">
                <a:solidFill>
                  <a:srgbClr val="CB333B"/>
                </a:solidFill>
                <a:latin typeface="+mj-lt"/>
              </a:rPr>
              <a:t>Navodila ITU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14BA8A5-1A37-4A1B-BE36-448B3B416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86"/>
          <a:stretch/>
        </p:blipFill>
        <p:spPr>
          <a:xfrm>
            <a:off x="685800" y="1851285"/>
            <a:ext cx="3810000" cy="4163542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0FF166-FCC6-479A-9ED4-A4666D70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10000" cy="460851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GB" b="1"/>
              <a:t>FSTP-AM Guidelines </a:t>
            </a:r>
            <a:br>
              <a:rPr lang="en-GB" b="1"/>
            </a:br>
            <a:r>
              <a:rPr lang="en-GB" b="1"/>
              <a:t>for accessible meetings </a:t>
            </a:r>
            <a:br>
              <a:rPr lang="en-GB" b="1"/>
            </a:br>
            <a:r>
              <a:rPr lang="en-GB" b="1"/>
              <a:t>(</a:t>
            </a:r>
            <a:r>
              <a:rPr lang="en-GB" b="1" err="1"/>
              <a:t>oktober</a:t>
            </a:r>
            <a:r>
              <a:rPr lang="en-GB" b="1"/>
              <a:t>, 2015) 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4923-A459-4212-9C3E-34ED257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480320"/>
            <a:ext cx="4624958" cy="3672830"/>
          </a:xfrm>
        </p:spPr>
        <p:txBody>
          <a:bodyPr/>
          <a:lstStyle/>
          <a:p>
            <a:pPr marL="0" indent="0">
              <a:buNone/>
            </a:pPr>
            <a:r>
              <a:rPr lang="en-US" sz="5400" b="1" i="1"/>
              <a:t>KAKO REALIZIRATI DOSTOPNOST NA UNIVERZI?</a:t>
            </a:r>
            <a:endParaRPr lang="sl-SI" sz="5400" b="1" i="1" dirty="0"/>
          </a:p>
        </p:txBody>
      </p:sp>
    </p:spTree>
    <p:extLst>
      <p:ext uri="{BB962C8B-B14F-4D97-AF65-F5344CB8AC3E}">
        <p14:creationId xmlns:p14="http://schemas.microsoft.com/office/powerpoint/2010/main" val="9097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64CE-47EF-4568-BDE4-77A20D9C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28" y="145456"/>
            <a:ext cx="6542315" cy="1047328"/>
          </a:xfrm>
        </p:spPr>
        <p:txBody>
          <a:bodyPr/>
          <a:lstStyle/>
          <a:p>
            <a:r>
              <a:rPr lang="en-US" sz="3200" kern="1200">
                <a:solidFill>
                  <a:srgbClr val="CB333B"/>
                </a:solidFill>
                <a:latin typeface="+mj-lt"/>
              </a:rPr>
              <a:t>Za začetek – omogočiti tri stebre</a:t>
            </a:r>
            <a:endParaRPr lang="sl-SI" sz="3200" kern="1200">
              <a:solidFill>
                <a:srgbClr val="CB333B"/>
              </a:solidFill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375675-49A9-4D62-AAF9-10343AF5D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58897"/>
              </p:ext>
            </p:extLst>
          </p:nvPr>
        </p:nvGraphicFramePr>
        <p:xfrm>
          <a:off x="585216" y="1682496"/>
          <a:ext cx="27417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764">
                  <a:extLst>
                    <a:ext uri="{9D8B030D-6E8A-4147-A177-3AD203B41FA5}">
                      <a16:colId xmlns:a16="http://schemas.microsoft.com/office/drawing/2014/main" val="2424183919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Univerzitetni center </a:t>
                      </a:r>
                      <a:br>
                        <a:rPr lang="en-US"/>
                      </a:br>
                      <a:r>
                        <a:rPr lang="en-US"/>
                        <a:t>za dostopnost</a:t>
                      </a: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79481"/>
                  </a:ext>
                </a:extLst>
              </a:tr>
            </a:tbl>
          </a:graphicData>
        </a:graphic>
      </p:graphicFrame>
      <p:pic>
        <p:nvPicPr>
          <p:cNvPr id="8" name="Picture 2" descr="Disability Services | Mott Community College">
            <a:extLst>
              <a:ext uri="{FF2B5EF4-FFF2-40B4-BE49-F238E27FC236}">
                <a16:creationId xmlns:a16="http://schemas.microsoft.com/office/drawing/2014/main" id="{27B7D891-8A3C-4AB5-AD38-63050834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7" y="2424176"/>
            <a:ext cx="1310486" cy="18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naging ICT solutions and Infrastructure | Inter-American Center of Tax  Administrations">
            <a:extLst>
              <a:ext uri="{FF2B5EF4-FFF2-40B4-BE49-F238E27FC236}">
                <a16:creationId xmlns:a16="http://schemas.microsoft.com/office/drawing/2014/main" id="{D284A617-8622-401C-8F15-E150B77A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27" y="2506155"/>
            <a:ext cx="2454426" cy="13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0F3A88F-5C0C-496B-89AB-3525AC30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30318"/>
              </p:ext>
            </p:extLst>
          </p:nvPr>
        </p:nvGraphicFramePr>
        <p:xfrm>
          <a:off x="5047488" y="1671320"/>
          <a:ext cx="3447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288">
                  <a:extLst>
                    <a:ext uri="{9D8B030D-6E8A-4147-A177-3AD203B41FA5}">
                      <a16:colId xmlns:a16="http://schemas.microsoft.com/office/drawing/2014/main" val="2424183919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Informacijska in komunikacijska tehnologija</a:t>
                      </a: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7948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B4F1A11-6937-4D0E-BBB9-3C51B89F1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14303"/>
              </p:ext>
            </p:extLst>
          </p:nvPr>
        </p:nvGraphicFramePr>
        <p:xfrm>
          <a:off x="3032760" y="4252659"/>
          <a:ext cx="27417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764">
                  <a:extLst>
                    <a:ext uri="{9D8B030D-6E8A-4147-A177-3AD203B41FA5}">
                      <a16:colId xmlns:a16="http://schemas.microsoft.com/office/drawing/2014/main" val="2424183919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Usposabljanje, ozaveščanje</a:t>
                      </a:r>
                      <a:br>
                        <a:rPr lang="en-US"/>
                      </a:br>
                      <a:r>
                        <a:rPr lang="en-US"/>
                        <a:t>o dostopnosti</a:t>
                      </a: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79481"/>
                  </a:ext>
                </a:extLst>
              </a:tr>
            </a:tbl>
          </a:graphicData>
        </a:graphic>
      </p:graphicFrame>
      <p:pic>
        <p:nvPicPr>
          <p:cNvPr id="3074" name="Picture 2" descr="Today's Lesson: Accessible Distance Learning - Accessibility Partners">
            <a:extLst>
              <a:ext uri="{FF2B5EF4-FFF2-40B4-BE49-F238E27FC236}">
                <a16:creationId xmlns:a16="http://schemas.microsoft.com/office/drawing/2014/main" id="{83F0BC8C-0A65-4236-BC1D-32B79FAE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54" y="5167059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9546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ERI-powerpoint-slo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powerpoint-slo-V2</Template>
  <TotalTime>844</TotalTime>
  <Words>905</Words>
  <Application>Microsoft Office PowerPoint</Application>
  <PresentationFormat>On-screen Show (4:3)</PresentationFormat>
  <Paragraphs>165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Wingdings 2</vt:lpstr>
      <vt:lpstr>FERI-powerpoint-slo</vt:lpstr>
      <vt:lpstr>Document</vt:lpstr>
      <vt:lpstr>Dostopno izobraževanje in njegova realizacija na univerzitetni ravni</vt:lpstr>
      <vt:lpstr>PowerPoint Presentation</vt:lpstr>
      <vt:lpstr>Konvencija ZN o pravicah invalidov</vt:lpstr>
      <vt:lpstr>PowerPoint Presentation</vt:lpstr>
      <vt:lpstr>Pravni vidiki za pravice invalidov - Slovenija</vt:lpstr>
      <vt:lpstr>EU standard</vt:lpstr>
      <vt:lpstr>Navodila ITU</vt:lpstr>
      <vt:lpstr>PowerPoint Presentation</vt:lpstr>
      <vt:lpstr>Za začetek – omogočiti tri stebre</vt:lpstr>
      <vt:lpstr>PowerPoint Presentation</vt:lpstr>
      <vt:lpstr>Dostopna univerza – Center za dostopnost</vt:lpstr>
      <vt:lpstr>Primeri centrov v EU</vt:lpstr>
      <vt:lpstr>PowerPoint Presentation</vt:lpstr>
      <vt:lpstr>Gluhi in naglušni</vt:lpstr>
      <vt:lpstr>Slepi in slabovidni</vt:lpstr>
      <vt:lpstr>Gibalno ovirani</vt:lpstr>
      <vt:lpstr>Osebe s težavami v kognitivnem funkcioniranju</vt:lpstr>
      <vt:lpstr>PowerPoint Presentation</vt:lpstr>
      <vt:lpstr>Dostopnost v izobraževanju</vt:lpstr>
      <vt:lpstr>Prilagoditve v izobraževanju</vt:lpstr>
      <vt:lpstr>Osnovne tehnične zahteve za študente invalide</vt:lpstr>
      <vt:lpstr>PowerPoint Presentation</vt:lpstr>
      <vt:lpstr>PowerPoint Presentation</vt:lpstr>
      <vt:lpstr>PowerPoint Presentation</vt:lpstr>
      <vt:lpstr>Orodja, ki NE podpirajo pregleda glede na WCAG 2.1  ( so pa bila uporabljena v preteklih raziskavah)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for deaf</dc:title>
  <dc:creator>Debevc</dc:creator>
  <cp:lastModifiedBy>Matjaž Debevc</cp:lastModifiedBy>
  <cp:revision>25</cp:revision>
  <dcterms:created xsi:type="dcterms:W3CDTF">2010-05-23T14:28:12Z</dcterms:created>
  <dcterms:modified xsi:type="dcterms:W3CDTF">2021-05-28T07:18:28Z</dcterms:modified>
</cp:coreProperties>
</file>