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0" r:id="rId6"/>
    <p:sldId id="261" r:id="rId7"/>
    <p:sldId id="386" r:id="rId8"/>
    <p:sldId id="396" r:id="rId9"/>
    <p:sldId id="407" r:id="rId10"/>
    <p:sldId id="408" r:id="rId11"/>
    <p:sldId id="258" r:id="rId12"/>
    <p:sldId id="259" r:id="rId13"/>
    <p:sldId id="409" r:id="rId14"/>
    <p:sldId id="410" r:id="rId15"/>
    <p:sldId id="411" r:id="rId16"/>
    <p:sldId id="413" r:id="rId17"/>
    <p:sldId id="412" r:id="rId18"/>
    <p:sldId id="414" r:id="rId19"/>
    <p:sldId id="333" r:id="rId20"/>
    <p:sldId id="327" r:id="rId21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33B"/>
    <a:srgbClr val="1D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3F776-13BF-4B48-8EAE-5A42D3BA01D0}" v="180" dt="2021-05-27T10:00:39.977"/>
    <p1510:client id="{6DD2A309-E656-4FB0-8CBD-EC38AE74CE67}" v="95" dt="2021-05-27T07:59:24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3"/>
    <p:restoredTop sz="94615"/>
  </p:normalViewPr>
  <p:slideViewPr>
    <p:cSldViewPr snapToGrid="0">
      <p:cViewPr varScale="1">
        <p:scale>
          <a:sx n="89" d="100"/>
          <a:sy n="89" d="100"/>
        </p:scale>
        <p:origin x="16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F898-0F91-1A41-BB95-204981E92F64}" type="datetimeFigureOut">
              <a:rPr lang="sl-SI" smtClean="0"/>
              <a:t>2. 06. 21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D280-7821-0343-AAA3-5A4C053A06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47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5D280-7821-0343-AAA3-5A4C053A062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434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0610-A21E-405E-8802-0B5422FF8BE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97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0610-A21E-405E-8802-0B5422FF8BE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90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CAB4-0C42-F144-BF71-0C1078BA19FA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43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0CAB4-0C42-F144-BF71-0C1078BA19F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013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tipa" descr="Logotipa Univerze v Ljubljani in Centra UL za uporabo IKT v pedagoškem procesu, v okviru katerega je organiziran posvet">
            <a:extLst>
              <a:ext uri="{FF2B5EF4-FFF2-40B4-BE49-F238E27FC236}">
                <a16:creationId xmlns:a16="http://schemas.microsoft.com/office/drawing/2014/main" id="{491B56D5-D5FE-AD44-9CF4-E537C3C4F7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93" y="-124733"/>
            <a:ext cx="5022756" cy="2002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620C29-8F9D-4E40-BD7F-CE3FC24EA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436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8A0B5-7447-6043-B920-0BB39D1E1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404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D3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6F199-B58A-0547-BC58-2929AC98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9144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pic>
        <p:nvPicPr>
          <p:cNvPr id="7" name="Ozadje">
            <a:extLst>
              <a:ext uri="{FF2B5EF4-FFF2-40B4-BE49-F238E27FC236}">
                <a16:creationId xmlns:a16="http://schemas.microsoft.com/office/drawing/2014/main" id="{04923C0E-25A7-8C4A-8B0A-9F9B434717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244" y="0"/>
            <a:ext cx="7501756" cy="29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1AA3-D6F0-2642-BB8B-0B981BA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1A053-6AEC-F541-BFB4-2B30AACC6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8328F-6CA1-0E49-A4A5-C4519D5D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874A16-3CE2-F447-A011-32640CC2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9032BB-A69A-8444-AFAB-32594283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Ozadje">
            <a:extLst>
              <a:ext uri="{FF2B5EF4-FFF2-40B4-BE49-F238E27FC236}">
                <a16:creationId xmlns:a16="http://schemas.microsoft.com/office/drawing/2014/main" id="{B173B373-4080-7B41-9680-72542C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3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A584-EF6A-854F-9861-9FE0FE0F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A7E96-44C3-4745-8D9B-3B0D1740E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26C93-082D-584C-A5B1-06326C534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4F6C01-25BA-2146-AF5C-5F82F0BC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F85AF4-4833-7F45-A55A-60D86D40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Ozadje">
            <a:extLst>
              <a:ext uri="{FF2B5EF4-FFF2-40B4-BE49-F238E27FC236}">
                <a16:creationId xmlns:a16="http://schemas.microsoft.com/office/drawing/2014/main" id="{C190345B-7EB7-6543-95F8-D85A02B93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9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C8E5-62D4-8A4D-A255-F95DE28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0023C-C3FC-6541-AD28-C54D1459F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386649-04A3-DD47-BA6C-1C11BC05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DDDD78-F1DC-9743-BD6D-82BD3044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Ozadje">
            <a:extLst>
              <a:ext uri="{FF2B5EF4-FFF2-40B4-BE49-F238E27FC236}">
                <a16:creationId xmlns:a16="http://schemas.microsoft.com/office/drawing/2014/main" id="{076F0A59-5763-AB47-86BE-9DB7A509A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9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DB117-2335-A146-813B-74113D561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E6956-0088-B14D-BDC2-020628F7E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4877AC-A6AA-9B42-879C-013FE400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CC9ED0-3863-8F4F-B76E-37258938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44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F9D29492-0BF1-DB43-8B8B-E6329A94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1094650"/>
          </a:xfrm>
        </p:spPr>
        <p:txBody>
          <a:bodyPr/>
          <a:lstStyle>
            <a:lvl1pPr>
              <a:defRPr>
                <a:solidFill>
                  <a:srgbClr val="CB333B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F1F942A-D07D-304C-A3D0-840C76553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983"/>
            <a:ext cx="10515600" cy="4195980"/>
          </a:xfrm>
        </p:spPr>
        <p:txBody>
          <a:bodyPr/>
          <a:lstStyle>
            <a:lvl1pPr>
              <a:defRPr>
                <a:latin typeface="Trebuchet MS" panose="020B0703020202090204" pitchFamily="34" charset="0"/>
              </a:defRPr>
            </a:lvl1pPr>
            <a:lvl2pPr>
              <a:defRPr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C49E06EB-0682-C64B-89B7-2F064E45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>
                <a:solidFill>
                  <a:srgbClr val="53A2B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C0ED639-B4E2-E246-8705-B8A7EAA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53A2BE"/>
                </a:solidFill>
              </a:defRPr>
            </a:lvl1pPr>
          </a:lstStyle>
          <a:p>
            <a:endParaRPr lang="sl-SI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0D60F0DC-7DBE-430D-9E9C-31C39A9F0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176963"/>
            <a:ext cx="3401568" cy="68291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510F06-BDB4-4519-A558-F45CE1758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790432" y="3906"/>
            <a:ext cx="3401568" cy="6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5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13" hidden="1">
            <a:extLst>
              <a:ext uri="{FF2B5EF4-FFF2-40B4-BE49-F238E27FC236}">
                <a16:creationId xmlns:a16="http://schemas.microsoft.com/office/drawing/2014/main" id="{8B991209-E431-1540-AC7E-959ABAF4E9AC}"/>
              </a:ext>
            </a:extLst>
          </p:cNvPr>
          <p:cNvSpPr>
            <a:spLocks/>
          </p:cNvSpPr>
          <p:nvPr userDrawn="1"/>
        </p:nvSpPr>
        <p:spPr>
          <a:xfrm rot="360303">
            <a:off x="185503" y="494320"/>
            <a:ext cx="12225135" cy="1495355"/>
          </a:xfrm>
          <a:custGeom>
            <a:avLst/>
            <a:gdLst>
              <a:gd name="connsiteX0" fmla="*/ 0 w 14019948"/>
              <a:gd name="connsiteY0" fmla="*/ 2616994 h 5233987"/>
              <a:gd name="connsiteX1" fmla="*/ 7009974 w 14019948"/>
              <a:gd name="connsiteY1" fmla="*/ 0 h 5233987"/>
              <a:gd name="connsiteX2" fmla="*/ 14019948 w 14019948"/>
              <a:gd name="connsiteY2" fmla="*/ 2616994 h 5233987"/>
              <a:gd name="connsiteX3" fmla="*/ 7009974 w 14019948"/>
              <a:gd name="connsiteY3" fmla="*/ 5233988 h 5233987"/>
              <a:gd name="connsiteX4" fmla="*/ 0 w 14019948"/>
              <a:gd name="connsiteY4" fmla="*/ 2616994 h 5233987"/>
              <a:gd name="connsiteX0" fmla="*/ 453966 w 14473914"/>
              <a:gd name="connsiteY0" fmla="*/ 2616994 h 5264239"/>
              <a:gd name="connsiteX1" fmla="*/ 7463940 w 14473914"/>
              <a:gd name="connsiteY1" fmla="*/ 0 h 5264239"/>
              <a:gd name="connsiteX2" fmla="*/ 14473914 w 14473914"/>
              <a:gd name="connsiteY2" fmla="*/ 2616994 h 5264239"/>
              <a:gd name="connsiteX3" fmla="*/ 7463940 w 14473914"/>
              <a:gd name="connsiteY3" fmla="*/ 5233988 h 5264239"/>
              <a:gd name="connsiteX4" fmla="*/ 1432174 w 14473914"/>
              <a:gd name="connsiteY4" fmla="*/ 3953907 h 5264239"/>
              <a:gd name="connsiteX5" fmla="*/ 453966 w 14473914"/>
              <a:gd name="connsiteY5" fmla="*/ 2616994 h 5264239"/>
              <a:gd name="connsiteX0" fmla="*/ 453966 w 14473914"/>
              <a:gd name="connsiteY0" fmla="*/ 2637310 h 5284555"/>
              <a:gd name="connsiteX1" fmla="*/ 1106216 w 14473914"/>
              <a:gd name="connsiteY1" fmla="*/ 1485382 h 5284555"/>
              <a:gd name="connsiteX2" fmla="*/ 7463940 w 14473914"/>
              <a:gd name="connsiteY2" fmla="*/ 20316 h 5284555"/>
              <a:gd name="connsiteX3" fmla="*/ 14473914 w 14473914"/>
              <a:gd name="connsiteY3" fmla="*/ 2637310 h 5284555"/>
              <a:gd name="connsiteX4" fmla="*/ 7463940 w 14473914"/>
              <a:gd name="connsiteY4" fmla="*/ 5254304 h 5284555"/>
              <a:gd name="connsiteX5" fmla="*/ 1432174 w 14473914"/>
              <a:gd name="connsiteY5" fmla="*/ 3974223 h 5284555"/>
              <a:gd name="connsiteX6" fmla="*/ 453966 w 14473914"/>
              <a:gd name="connsiteY6" fmla="*/ 2637310 h 5284555"/>
              <a:gd name="connsiteX0" fmla="*/ 453966 w 14473914"/>
              <a:gd name="connsiteY0" fmla="*/ 2635491 h 5282736"/>
              <a:gd name="connsiteX1" fmla="*/ 493682 w 14473914"/>
              <a:gd name="connsiteY1" fmla="*/ 1806666 h 5282736"/>
              <a:gd name="connsiteX2" fmla="*/ 1106216 w 14473914"/>
              <a:gd name="connsiteY2" fmla="*/ 1483563 h 5282736"/>
              <a:gd name="connsiteX3" fmla="*/ 7463940 w 14473914"/>
              <a:gd name="connsiteY3" fmla="*/ 18497 h 5282736"/>
              <a:gd name="connsiteX4" fmla="*/ 14473914 w 14473914"/>
              <a:gd name="connsiteY4" fmla="*/ 2635491 h 5282736"/>
              <a:gd name="connsiteX5" fmla="*/ 7463940 w 14473914"/>
              <a:gd name="connsiteY5" fmla="*/ 5252485 h 5282736"/>
              <a:gd name="connsiteX6" fmla="*/ 1432174 w 14473914"/>
              <a:gd name="connsiteY6" fmla="*/ 3972404 h 5282736"/>
              <a:gd name="connsiteX7" fmla="*/ 453966 w 14473914"/>
              <a:gd name="connsiteY7" fmla="*/ 2635491 h 5282736"/>
              <a:gd name="connsiteX0" fmla="*/ 6514 w 14026462"/>
              <a:gd name="connsiteY0" fmla="*/ 2635491 h 5282736"/>
              <a:gd name="connsiteX1" fmla="*/ 563383 w 14026462"/>
              <a:gd name="connsiteY1" fmla="*/ 2109827 h 5282736"/>
              <a:gd name="connsiteX2" fmla="*/ 658764 w 14026462"/>
              <a:gd name="connsiteY2" fmla="*/ 1483563 h 5282736"/>
              <a:gd name="connsiteX3" fmla="*/ 7016488 w 14026462"/>
              <a:gd name="connsiteY3" fmla="*/ 18497 h 5282736"/>
              <a:gd name="connsiteX4" fmla="*/ 14026462 w 14026462"/>
              <a:gd name="connsiteY4" fmla="*/ 2635491 h 5282736"/>
              <a:gd name="connsiteX5" fmla="*/ 7016488 w 14026462"/>
              <a:gd name="connsiteY5" fmla="*/ 5252485 h 5282736"/>
              <a:gd name="connsiteX6" fmla="*/ 984722 w 14026462"/>
              <a:gd name="connsiteY6" fmla="*/ 3972404 h 5282736"/>
              <a:gd name="connsiteX7" fmla="*/ 6514 w 14026462"/>
              <a:gd name="connsiteY7" fmla="*/ 2635491 h 5282736"/>
              <a:gd name="connsiteX0" fmla="*/ 6514 w 14026462"/>
              <a:gd name="connsiteY0" fmla="*/ 2635491 h 5282736"/>
              <a:gd name="connsiteX1" fmla="*/ 563383 w 14026462"/>
              <a:gd name="connsiteY1" fmla="*/ 2109827 h 5282736"/>
              <a:gd name="connsiteX2" fmla="*/ 658764 w 14026462"/>
              <a:gd name="connsiteY2" fmla="*/ 1483563 h 5282736"/>
              <a:gd name="connsiteX3" fmla="*/ 7016488 w 14026462"/>
              <a:gd name="connsiteY3" fmla="*/ 18497 h 5282736"/>
              <a:gd name="connsiteX4" fmla="*/ 14026462 w 14026462"/>
              <a:gd name="connsiteY4" fmla="*/ 2635491 h 5282736"/>
              <a:gd name="connsiteX5" fmla="*/ 7016488 w 14026462"/>
              <a:gd name="connsiteY5" fmla="*/ 5252485 h 5282736"/>
              <a:gd name="connsiteX6" fmla="*/ 984722 w 14026462"/>
              <a:gd name="connsiteY6" fmla="*/ 3972404 h 5282736"/>
              <a:gd name="connsiteX7" fmla="*/ 6514 w 14026462"/>
              <a:gd name="connsiteY7" fmla="*/ 2635491 h 5282736"/>
              <a:gd name="connsiteX0" fmla="*/ 135287 w 14155235"/>
              <a:gd name="connsiteY0" fmla="*/ 2637310 h 5284555"/>
              <a:gd name="connsiteX1" fmla="*/ 787537 w 14155235"/>
              <a:gd name="connsiteY1" fmla="*/ 1485382 h 5284555"/>
              <a:gd name="connsiteX2" fmla="*/ 7145261 w 14155235"/>
              <a:gd name="connsiteY2" fmla="*/ 20316 h 5284555"/>
              <a:gd name="connsiteX3" fmla="*/ 14155235 w 14155235"/>
              <a:gd name="connsiteY3" fmla="*/ 2637310 h 5284555"/>
              <a:gd name="connsiteX4" fmla="*/ 7145261 w 14155235"/>
              <a:gd name="connsiteY4" fmla="*/ 5254304 h 5284555"/>
              <a:gd name="connsiteX5" fmla="*/ 1113495 w 14155235"/>
              <a:gd name="connsiteY5" fmla="*/ 3974223 h 5284555"/>
              <a:gd name="connsiteX6" fmla="*/ 135287 w 14155235"/>
              <a:gd name="connsiteY6" fmla="*/ 2637310 h 5284555"/>
              <a:gd name="connsiteX0" fmla="*/ 2443 w 14022391"/>
              <a:gd name="connsiteY0" fmla="*/ 2637310 h 5284555"/>
              <a:gd name="connsiteX1" fmla="*/ 654693 w 14022391"/>
              <a:gd name="connsiteY1" fmla="*/ 1485382 h 5284555"/>
              <a:gd name="connsiteX2" fmla="*/ 7012417 w 14022391"/>
              <a:gd name="connsiteY2" fmla="*/ 20316 h 5284555"/>
              <a:gd name="connsiteX3" fmla="*/ 14022391 w 14022391"/>
              <a:gd name="connsiteY3" fmla="*/ 2637310 h 5284555"/>
              <a:gd name="connsiteX4" fmla="*/ 7012417 w 14022391"/>
              <a:gd name="connsiteY4" fmla="*/ 5254304 h 5284555"/>
              <a:gd name="connsiteX5" fmla="*/ 980651 w 14022391"/>
              <a:gd name="connsiteY5" fmla="*/ 3974223 h 5284555"/>
              <a:gd name="connsiteX6" fmla="*/ 2443 w 14022391"/>
              <a:gd name="connsiteY6" fmla="*/ 2637310 h 5284555"/>
              <a:gd name="connsiteX0" fmla="*/ 2443 w 14022391"/>
              <a:gd name="connsiteY0" fmla="*/ 2637310 h 5284555"/>
              <a:gd name="connsiteX1" fmla="*/ 654693 w 14022391"/>
              <a:gd name="connsiteY1" fmla="*/ 1485382 h 5284555"/>
              <a:gd name="connsiteX2" fmla="*/ 7012417 w 14022391"/>
              <a:gd name="connsiteY2" fmla="*/ 20316 h 5284555"/>
              <a:gd name="connsiteX3" fmla="*/ 14022391 w 14022391"/>
              <a:gd name="connsiteY3" fmla="*/ 2637310 h 5284555"/>
              <a:gd name="connsiteX4" fmla="*/ 7012417 w 14022391"/>
              <a:gd name="connsiteY4" fmla="*/ 5254304 h 5284555"/>
              <a:gd name="connsiteX5" fmla="*/ 980651 w 14022391"/>
              <a:gd name="connsiteY5" fmla="*/ 3974223 h 5284555"/>
              <a:gd name="connsiteX6" fmla="*/ 2443 w 14022391"/>
              <a:gd name="connsiteY6" fmla="*/ 2637310 h 5284555"/>
              <a:gd name="connsiteX0" fmla="*/ 953355 w 13995095"/>
              <a:gd name="connsiteY0" fmla="*/ 3978008 h 5288340"/>
              <a:gd name="connsiteX1" fmla="*/ 627397 w 13995095"/>
              <a:gd name="connsiteY1" fmla="*/ 1489167 h 5288340"/>
              <a:gd name="connsiteX2" fmla="*/ 6985121 w 13995095"/>
              <a:gd name="connsiteY2" fmla="*/ 24101 h 5288340"/>
              <a:gd name="connsiteX3" fmla="*/ 13995095 w 13995095"/>
              <a:gd name="connsiteY3" fmla="*/ 2641095 h 5288340"/>
              <a:gd name="connsiteX4" fmla="*/ 6985121 w 13995095"/>
              <a:gd name="connsiteY4" fmla="*/ 5258089 h 5288340"/>
              <a:gd name="connsiteX5" fmla="*/ 953355 w 13995095"/>
              <a:gd name="connsiteY5" fmla="*/ 3978008 h 5288340"/>
              <a:gd name="connsiteX0" fmla="*/ 570970 w 13612710"/>
              <a:gd name="connsiteY0" fmla="*/ 3978008 h 5288340"/>
              <a:gd name="connsiteX1" fmla="*/ 245012 w 13612710"/>
              <a:gd name="connsiteY1" fmla="*/ 1489167 h 5288340"/>
              <a:gd name="connsiteX2" fmla="*/ 6602736 w 13612710"/>
              <a:gd name="connsiteY2" fmla="*/ 24101 h 5288340"/>
              <a:gd name="connsiteX3" fmla="*/ 13612710 w 13612710"/>
              <a:gd name="connsiteY3" fmla="*/ 2641095 h 5288340"/>
              <a:gd name="connsiteX4" fmla="*/ 6602736 w 13612710"/>
              <a:gd name="connsiteY4" fmla="*/ 5258089 h 5288340"/>
              <a:gd name="connsiteX5" fmla="*/ 570970 w 13612710"/>
              <a:gd name="connsiteY5" fmla="*/ 3978008 h 5288340"/>
              <a:gd name="connsiteX0" fmla="*/ 570970 w 13612710"/>
              <a:gd name="connsiteY0" fmla="*/ 3978008 h 5293819"/>
              <a:gd name="connsiteX1" fmla="*/ 245012 w 13612710"/>
              <a:gd name="connsiteY1" fmla="*/ 1489167 h 5293819"/>
              <a:gd name="connsiteX2" fmla="*/ 6602736 w 13612710"/>
              <a:gd name="connsiteY2" fmla="*/ 24101 h 5293819"/>
              <a:gd name="connsiteX3" fmla="*/ 13612710 w 13612710"/>
              <a:gd name="connsiteY3" fmla="*/ 2641095 h 5293819"/>
              <a:gd name="connsiteX4" fmla="*/ 6602736 w 13612710"/>
              <a:gd name="connsiteY4" fmla="*/ 5258089 h 5293819"/>
              <a:gd name="connsiteX5" fmla="*/ 570970 w 13612710"/>
              <a:gd name="connsiteY5" fmla="*/ 3978008 h 5293819"/>
              <a:gd name="connsiteX0" fmla="*/ 325958 w 13367698"/>
              <a:gd name="connsiteY0" fmla="*/ 3978008 h 5328530"/>
              <a:gd name="connsiteX1" fmla="*/ 0 w 13367698"/>
              <a:gd name="connsiteY1" fmla="*/ 1489167 h 5328530"/>
              <a:gd name="connsiteX2" fmla="*/ 6357724 w 13367698"/>
              <a:gd name="connsiteY2" fmla="*/ 24101 h 5328530"/>
              <a:gd name="connsiteX3" fmla="*/ 13367698 w 13367698"/>
              <a:gd name="connsiteY3" fmla="*/ 2641095 h 5328530"/>
              <a:gd name="connsiteX4" fmla="*/ 6357724 w 13367698"/>
              <a:gd name="connsiteY4" fmla="*/ 5258089 h 5328530"/>
              <a:gd name="connsiteX5" fmla="*/ 325958 w 13367698"/>
              <a:gd name="connsiteY5" fmla="*/ 3978008 h 5328530"/>
              <a:gd name="connsiteX0" fmla="*/ 325958 w 13367698"/>
              <a:gd name="connsiteY0" fmla="*/ 3978008 h 5328530"/>
              <a:gd name="connsiteX1" fmla="*/ 0 w 13367698"/>
              <a:gd name="connsiteY1" fmla="*/ 1489167 h 5328530"/>
              <a:gd name="connsiteX2" fmla="*/ 6357724 w 13367698"/>
              <a:gd name="connsiteY2" fmla="*/ 24101 h 5328530"/>
              <a:gd name="connsiteX3" fmla="*/ 13367698 w 13367698"/>
              <a:gd name="connsiteY3" fmla="*/ 2641095 h 5328530"/>
              <a:gd name="connsiteX4" fmla="*/ 6357724 w 13367698"/>
              <a:gd name="connsiteY4" fmla="*/ 5258089 h 5328530"/>
              <a:gd name="connsiteX5" fmla="*/ 325958 w 13367698"/>
              <a:gd name="connsiteY5" fmla="*/ 3978008 h 5328530"/>
              <a:gd name="connsiteX0" fmla="*/ 325958 w 13811992"/>
              <a:gd name="connsiteY0" fmla="*/ 3978008 h 5328530"/>
              <a:gd name="connsiteX1" fmla="*/ 0 w 13811992"/>
              <a:gd name="connsiteY1" fmla="*/ 1489167 h 5328530"/>
              <a:gd name="connsiteX2" fmla="*/ 6357724 w 13811992"/>
              <a:gd name="connsiteY2" fmla="*/ 24101 h 5328530"/>
              <a:gd name="connsiteX3" fmla="*/ 12358057 w 13811992"/>
              <a:gd name="connsiteY3" fmla="*/ 1533305 h 5328530"/>
              <a:gd name="connsiteX4" fmla="*/ 13367698 w 13811992"/>
              <a:gd name="connsiteY4" fmla="*/ 2641095 h 5328530"/>
              <a:gd name="connsiteX5" fmla="*/ 6357724 w 13811992"/>
              <a:gd name="connsiteY5" fmla="*/ 5258089 h 5328530"/>
              <a:gd name="connsiteX6" fmla="*/ 325958 w 13811992"/>
              <a:gd name="connsiteY6" fmla="*/ 3978008 h 5328530"/>
              <a:gd name="connsiteX0" fmla="*/ 325958 w 13425083"/>
              <a:gd name="connsiteY0" fmla="*/ 3978008 h 5328530"/>
              <a:gd name="connsiteX1" fmla="*/ 0 w 13425083"/>
              <a:gd name="connsiteY1" fmla="*/ 1489167 h 5328530"/>
              <a:gd name="connsiteX2" fmla="*/ 6357724 w 13425083"/>
              <a:gd name="connsiteY2" fmla="*/ 24101 h 5328530"/>
              <a:gd name="connsiteX3" fmla="*/ 12358057 w 13425083"/>
              <a:gd name="connsiteY3" fmla="*/ 1533305 h 5328530"/>
              <a:gd name="connsiteX4" fmla="*/ 13367698 w 13425083"/>
              <a:gd name="connsiteY4" fmla="*/ 2641095 h 5328530"/>
              <a:gd name="connsiteX5" fmla="*/ 12534108 w 13425083"/>
              <a:gd name="connsiteY5" fmla="*/ 3085505 h 5328530"/>
              <a:gd name="connsiteX6" fmla="*/ 6357724 w 13425083"/>
              <a:gd name="connsiteY6" fmla="*/ 5258089 h 5328530"/>
              <a:gd name="connsiteX7" fmla="*/ 325958 w 13425083"/>
              <a:gd name="connsiteY7" fmla="*/ 3978008 h 5328530"/>
              <a:gd name="connsiteX0" fmla="*/ 325958 w 13108496"/>
              <a:gd name="connsiteY0" fmla="*/ 3978008 h 5328530"/>
              <a:gd name="connsiteX1" fmla="*/ 0 w 13108496"/>
              <a:gd name="connsiteY1" fmla="*/ 1489167 h 5328530"/>
              <a:gd name="connsiteX2" fmla="*/ 6357724 w 13108496"/>
              <a:gd name="connsiteY2" fmla="*/ 24101 h 5328530"/>
              <a:gd name="connsiteX3" fmla="*/ 12358057 w 13108496"/>
              <a:gd name="connsiteY3" fmla="*/ 1533305 h 5328530"/>
              <a:gd name="connsiteX4" fmla="*/ 12702311 w 13108496"/>
              <a:gd name="connsiteY4" fmla="*/ 2264137 h 5328530"/>
              <a:gd name="connsiteX5" fmla="*/ 12534108 w 13108496"/>
              <a:gd name="connsiteY5" fmla="*/ 3085505 h 5328530"/>
              <a:gd name="connsiteX6" fmla="*/ 6357724 w 13108496"/>
              <a:gd name="connsiteY6" fmla="*/ 5258089 h 5328530"/>
              <a:gd name="connsiteX7" fmla="*/ 325958 w 13108496"/>
              <a:gd name="connsiteY7" fmla="*/ 3978008 h 5328530"/>
              <a:gd name="connsiteX0" fmla="*/ 325958 w 13108496"/>
              <a:gd name="connsiteY0" fmla="*/ 3978008 h 5328530"/>
              <a:gd name="connsiteX1" fmla="*/ 0 w 13108496"/>
              <a:gd name="connsiteY1" fmla="*/ 1489167 h 5328530"/>
              <a:gd name="connsiteX2" fmla="*/ 6357724 w 13108496"/>
              <a:gd name="connsiteY2" fmla="*/ 24101 h 5328530"/>
              <a:gd name="connsiteX3" fmla="*/ 12358057 w 13108496"/>
              <a:gd name="connsiteY3" fmla="*/ 1533305 h 5328530"/>
              <a:gd name="connsiteX4" fmla="*/ 12702311 w 13108496"/>
              <a:gd name="connsiteY4" fmla="*/ 2264137 h 5328530"/>
              <a:gd name="connsiteX5" fmla="*/ 12534108 w 13108496"/>
              <a:gd name="connsiteY5" fmla="*/ 3085505 h 5328530"/>
              <a:gd name="connsiteX6" fmla="*/ 6357724 w 13108496"/>
              <a:gd name="connsiteY6" fmla="*/ 5258089 h 5328530"/>
              <a:gd name="connsiteX7" fmla="*/ 325958 w 13108496"/>
              <a:gd name="connsiteY7" fmla="*/ 3978008 h 5328530"/>
              <a:gd name="connsiteX0" fmla="*/ 325958 w 13211922"/>
              <a:gd name="connsiteY0" fmla="*/ 3978008 h 5328530"/>
              <a:gd name="connsiteX1" fmla="*/ 0 w 13211922"/>
              <a:gd name="connsiteY1" fmla="*/ 1489167 h 5328530"/>
              <a:gd name="connsiteX2" fmla="*/ 6357724 w 13211922"/>
              <a:gd name="connsiteY2" fmla="*/ 24101 h 5328530"/>
              <a:gd name="connsiteX3" fmla="*/ 12358057 w 13211922"/>
              <a:gd name="connsiteY3" fmla="*/ 1533305 h 5328530"/>
              <a:gd name="connsiteX4" fmla="*/ 12534108 w 13211922"/>
              <a:gd name="connsiteY4" fmla="*/ 3085505 h 5328530"/>
              <a:gd name="connsiteX5" fmla="*/ 6357724 w 13211922"/>
              <a:gd name="connsiteY5" fmla="*/ 5258089 h 5328530"/>
              <a:gd name="connsiteX6" fmla="*/ 325958 w 13211922"/>
              <a:gd name="connsiteY6" fmla="*/ 3978008 h 5328530"/>
              <a:gd name="connsiteX0" fmla="*/ 325958 w 12985889"/>
              <a:gd name="connsiteY0" fmla="*/ 3978008 h 5328530"/>
              <a:gd name="connsiteX1" fmla="*/ 0 w 12985889"/>
              <a:gd name="connsiteY1" fmla="*/ 1489167 h 5328530"/>
              <a:gd name="connsiteX2" fmla="*/ 6357724 w 12985889"/>
              <a:gd name="connsiteY2" fmla="*/ 24101 h 5328530"/>
              <a:gd name="connsiteX3" fmla="*/ 12358057 w 12985889"/>
              <a:gd name="connsiteY3" fmla="*/ 1533305 h 5328530"/>
              <a:gd name="connsiteX4" fmla="*/ 12534108 w 12985889"/>
              <a:gd name="connsiteY4" fmla="*/ 3085505 h 5328530"/>
              <a:gd name="connsiteX5" fmla="*/ 6357724 w 12985889"/>
              <a:gd name="connsiteY5" fmla="*/ 5258089 h 5328530"/>
              <a:gd name="connsiteX6" fmla="*/ 325958 w 12985889"/>
              <a:gd name="connsiteY6" fmla="*/ 3978008 h 5328530"/>
              <a:gd name="connsiteX0" fmla="*/ 325958 w 12534108"/>
              <a:gd name="connsiteY0" fmla="*/ 3978008 h 5328530"/>
              <a:gd name="connsiteX1" fmla="*/ 0 w 12534108"/>
              <a:gd name="connsiteY1" fmla="*/ 1489167 h 5328530"/>
              <a:gd name="connsiteX2" fmla="*/ 6357724 w 12534108"/>
              <a:gd name="connsiteY2" fmla="*/ 24101 h 5328530"/>
              <a:gd name="connsiteX3" fmla="*/ 12358057 w 12534108"/>
              <a:gd name="connsiteY3" fmla="*/ 1533305 h 5328530"/>
              <a:gd name="connsiteX4" fmla="*/ 12534108 w 12534108"/>
              <a:gd name="connsiteY4" fmla="*/ 3085505 h 5328530"/>
              <a:gd name="connsiteX5" fmla="*/ 6357724 w 12534108"/>
              <a:gd name="connsiteY5" fmla="*/ 5258089 h 5328530"/>
              <a:gd name="connsiteX6" fmla="*/ 325958 w 12534108"/>
              <a:gd name="connsiteY6" fmla="*/ 3978008 h 5328530"/>
              <a:gd name="connsiteX0" fmla="*/ 325958 w 12898200"/>
              <a:gd name="connsiteY0" fmla="*/ 3978008 h 5328530"/>
              <a:gd name="connsiteX1" fmla="*/ 0 w 12898200"/>
              <a:gd name="connsiteY1" fmla="*/ 1489167 h 5328530"/>
              <a:gd name="connsiteX2" fmla="*/ 6357724 w 12898200"/>
              <a:gd name="connsiteY2" fmla="*/ 24101 h 5328530"/>
              <a:gd name="connsiteX3" fmla="*/ 12358057 w 12898200"/>
              <a:gd name="connsiteY3" fmla="*/ 1533305 h 5328530"/>
              <a:gd name="connsiteX4" fmla="*/ 12534108 w 12898200"/>
              <a:gd name="connsiteY4" fmla="*/ 3085505 h 5328530"/>
              <a:gd name="connsiteX5" fmla="*/ 6357724 w 12898200"/>
              <a:gd name="connsiteY5" fmla="*/ 5258089 h 5328530"/>
              <a:gd name="connsiteX6" fmla="*/ 325958 w 12898200"/>
              <a:gd name="connsiteY6" fmla="*/ 3978008 h 5328530"/>
              <a:gd name="connsiteX0" fmla="*/ 325958 w 12898200"/>
              <a:gd name="connsiteY0" fmla="*/ 3978008 h 5328530"/>
              <a:gd name="connsiteX1" fmla="*/ 0 w 12898200"/>
              <a:gd name="connsiteY1" fmla="*/ 1489167 h 5328530"/>
              <a:gd name="connsiteX2" fmla="*/ 6357724 w 12898200"/>
              <a:gd name="connsiteY2" fmla="*/ 24101 h 5328530"/>
              <a:gd name="connsiteX3" fmla="*/ 12358057 w 12898200"/>
              <a:gd name="connsiteY3" fmla="*/ 1533305 h 5328530"/>
              <a:gd name="connsiteX4" fmla="*/ 12534108 w 12898200"/>
              <a:gd name="connsiteY4" fmla="*/ 3085505 h 5328530"/>
              <a:gd name="connsiteX5" fmla="*/ 6357724 w 12898200"/>
              <a:gd name="connsiteY5" fmla="*/ 5258089 h 5328530"/>
              <a:gd name="connsiteX6" fmla="*/ 325958 w 12898200"/>
              <a:gd name="connsiteY6" fmla="*/ 3978008 h 5328530"/>
              <a:gd name="connsiteX0" fmla="*/ 539959 w 13112201"/>
              <a:gd name="connsiteY0" fmla="*/ 3978008 h 3995704"/>
              <a:gd name="connsiteX1" fmla="*/ 214001 w 13112201"/>
              <a:gd name="connsiteY1" fmla="*/ 1489167 h 3995704"/>
              <a:gd name="connsiteX2" fmla="*/ 6571725 w 13112201"/>
              <a:gd name="connsiteY2" fmla="*/ 24101 h 3995704"/>
              <a:gd name="connsiteX3" fmla="*/ 12572058 w 13112201"/>
              <a:gd name="connsiteY3" fmla="*/ 1533305 h 3995704"/>
              <a:gd name="connsiteX4" fmla="*/ 12748109 w 13112201"/>
              <a:gd name="connsiteY4" fmla="*/ 3085505 h 3995704"/>
              <a:gd name="connsiteX5" fmla="*/ 6132001 w 13112201"/>
              <a:gd name="connsiteY5" fmla="*/ 349557 h 3995704"/>
              <a:gd name="connsiteX6" fmla="*/ 539959 w 13112201"/>
              <a:gd name="connsiteY6" fmla="*/ 3978008 h 3995704"/>
              <a:gd name="connsiteX0" fmla="*/ 519659 w 13091901"/>
              <a:gd name="connsiteY0" fmla="*/ 3978008 h 3988536"/>
              <a:gd name="connsiteX1" fmla="*/ 193701 w 13091901"/>
              <a:gd name="connsiteY1" fmla="*/ 1489167 h 3988536"/>
              <a:gd name="connsiteX2" fmla="*/ 6551425 w 13091901"/>
              <a:gd name="connsiteY2" fmla="*/ 24101 h 3988536"/>
              <a:gd name="connsiteX3" fmla="*/ 12551758 w 13091901"/>
              <a:gd name="connsiteY3" fmla="*/ 1533305 h 3988536"/>
              <a:gd name="connsiteX4" fmla="*/ 12727809 w 13091901"/>
              <a:gd name="connsiteY4" fmla="*/ 3085505 h 3988536"/>
              <a:gd name="connsiteX5" fmla="*/ 6111701 w 13091901"/>
              <a:gd name="connsiteY5" fmla="*/ 349557 h 3988536"/>
              <a:gd name="connsiteX6" fmla="*/ 519659 w 13091901"/>
              <a:gd name="connsiteY6" fmla="*/ 3978008 h 3988536"/>
              <a:gd name="connsiteX0" fmla="*/ 325958 w 12898200"/>
              <a:gd name="connsiteY0" fmla="*/ 3978008 h 3979498"/>
              <a:gd name="connsiteX1" fmla="*/ 0 w 12898200"/>
              <a:gd name="connsiteY1" fmla="*/ 1489167 h 3979498"/>
              <a:gd name="connsiteX2" fmla="*/ 6357724 w 12898200"/>
              <a:gd name="connsiteY2" fmla="*/ 24101 h 3979498"/>
              <a:gd name="connsiteX3" fmla="*/ 12358057 w 12898200"/>
              <a:gd name="connsiteY3" fmla="*/ 1533305 h 3979498"/>
              <a:gd name="connsiteX4" fmla="*/ 12534108 w 12898200"/>
              <a:gd name="connsiteY4" fmla="*/ 3085505 h 3979498"/>
              <a:gd name="connsiteX5" fmla="*/ 5918000 w 12898200"/>
              <a:gd name="connsiteY5" fmla="*/ 349557 h 3979498"/>
              <a:gd name="connsiteX6" fmla="*/ 325958 w 12898200"/>
              <a:gd name="connsiteY6" fmla="*/ 3978008 h 3979498"/>
              <a:gd name="connsiteX0" fmla="*/ 325958 w 12898200"/>
              <a:gd name="connsiteY0" fmla="*/ 3978008 h 3978031"/>
              <a:gd name="connsiteX1" fmla="*/ 0 w 12898200"/>
              <a:gd name="connsiteY1" fmla="*/ 1489167 h 3978031"/>
              <a:gd name="connsiteX2" fmla="*/ 6357724 w 12898200"/>
              <a:gd name="connsiteY2" fmla="*/ 24101 h 3978031"/>
              <a:gd name="connsiteX3" fmla="*/ 12358057 w 12898200"/>
              <a:gd name="connsiteY3" fmla="*/ 1533305 h 3978031"/>
              <a:gd name="connsiteX4" fmla="*/ 12534108 w 12898200"/>
              <a:gd name="connsiteY4" fmla="*/ 3085505 h 3978031"/>
              <a:gd name="connsiteX5" fmla="*/ 5918000 w 12898200"/>
              <a:gd name="connsiteY5" fmla="*/ 349557 h 3978031"/>
              <a:gd name="connsiteX6" fmla="*/ 325958 w 12898200"/>
              <a:gd name="connsiteY6" fmla="*/ 3978008 h 3978031"/>
              <a:gd name="connsiteX0" fmla="*/ 76159 w 12898200"/>
              <a:gd name="connsiteY0" fmla="*/ 1846143 h 3129232"/>
              <a:gd name="connsiteX1" fmla="*/ 0 w 12898200"/>
              <a:gd name="connsiteY1" fmla="*/ 1489167 h 3129232"/>
              <a:gd name="connsiteX2" fmla="*/ 6357724 w 12898200"/>
              <a:gd name="connsiteY2" fmla="*/ 24101 h 3129232"/>
              <a:gd name="connsiteX3" fmla="*/ 12358057 w 12898200"/>
              <a:gd name="connsiteY3" fmla="*/ 1533305 h 3129232"/>
              <a:gd name="connsiteX4" fmla="*/ 12534108 w 12898200"/>
              <a:gd name="connsiteY4" fmla="*/ 3085505 h 3129232"/>
              <a:gd name="connsiteX5" fmla="*/ 5918000 w 12898200"/>
              <a:gd name="connsiteY5" fmla="*/ 349557 h 3129232"/>
              <a:gd name="connsiteX6" fmla="*/ 76159 w 12898200"/>
              <a:gd name="connsiteY6" fmla="*/ 1846143 h 3129232"/>
              <a:gd name="connsiteX0" fmla="*/ 129338 w 12898200"/>
              <a:gd name="connsiteY0" fmla="*/ 1866089 h 3129189"/>
              <a:gd name="connsiteX1" fmla="*/ 0 w 12898200"/>
              <a:gd name="connsiteY1" fmla="*/ 1489167 h 3129189"/>
              <a:gd name="connsiteX2" fmla="*/ 6357724 w 12898200"/>
              <a:gd name="connsiteY2" fmla="*/ 24101 h 3129189"/>
              <a:gd name="connsiteX3" fmla="*/ 12358057 w 12898200"/>
              <a:gd name="connsiteY3" fmla="*/ 1533305 h 3129189"/>
              <a:gd name="connsiteX4" fmla="*/ 12534108 w 12898200"/>
              <a:gd name="connsiteY4" fmla="*/ 3085505 h 3129189"/>
              <a:gd name="connsiteX5" fmla="*/ 5918000 w 12898200"/>
              <a:gd name="connsiteY5" fmla="*/ 349557 h 3129189"/>
              <a:gd name="connsiteX6" fmla="*/ 129338 w 12898200"/>
              <a:gd name="connsiteY6" fmla="*/ 1866089 h 3129189"/>
              <a:gd name="connsiteX0" fmla="*/ 129338 w 12588855"/>
              <a:gd name="connsiteY0" fmla="*/ 1866089 h 3129189"/>
              <a:gd name="connsiteX1" fmla="*/ 0 w 12588855"/>
              <a:gd name="connsiteY1" fmla="*/ 1489167 h 3129189"/>
              <a:gd name="connsiteX2" fmla="*/ 6357724 w 12588855"/>
              <a:gd name="connsiteY2" fmla="*/ 24101 h 3129189"/>
              <a:gd name="connsiteX3" fmla="*/ 12358057 w 12588855"/>
              <a:gd name="connsiteY3" fmla="*/ 1533305 h 3129189"/>
              <a:gd name="connsiteX4" fmla="*/ 12534108 w 12588855"/>
              <a:gd name="connsiteY4" fmla="*/ 3085505 h 3129189"/>
              <a:gd name="connsiteX5" fmla="*/ 5918000 w 12588855"/>
              <a:gd name="connsiteY5" fmla="*/ 349557 h 3129189"/>
              <a:gd name="connsiteX6" fmla="*/ 129338 w 12588855"/>
              <a:gd name="connsiteY6" fmla="*/ 1866089 h 3129189"/>
              <a:gd name="connsiteX0" fmla="*/ 129338 w 12588855"/>
              <a:gd name="connsiteY0" fmla="*/ 1866089 h 3085505"/>
              <a:gd name="connsiteX1" fmla="*/ 0 w 12588855"/>
              <a:gd name="connsiteY1" fmla="*/ 1489167 h 3085505"/>
              <a:gd name="connsiteX2" fmla="*/ 6357724 w 12588855"/>
              <a:gd name="connsiteY2" fmla="*/ 24101 h 3085505"/>
              <a:gd name="connsiteX3" fmla="*/ 12358057 w 12588855"/>
              <a:gd name="connsiteY3" fmla="*/ 1533305 h 3085505"/>
              <a:gd name="connsiteX4" fmla="*/ 12534108 w 12588855"/>
              <a:gd name="connsiteY4" fmla="*/ 3085505 h 3085505"/>
              <a:gd name="connsiteX5" fmla="*/ 5918000 w 12588855"/>
              <a:gd name="connsiteY5" fmla="*/ 349557 h 3085505"/>
              <a:gd name="connsiteX6" fmla="*/ 129338 w 12588855"/>
              <a:gd name="connsiteY6" fmla="*/ 1866089 h 3085505"/>
              <a:gd name="connsiteX0" fmla="*/ 129338 w 12561138"/>
              <a:gd name="connsiteY0" fmla="*/ 1866089 h 3085505"/>
              <a:gd name="connsiteX1" fmla="*/ 0 w 12561138"/>
              <a:gd name="connsiteY1" fmla="*/ 1489167 h 3085505"/>
              <a:gd name="connsiteX2" fmla="*/ 6357724 w 12561138"/>
              <a:gd name="connsiteY2" fmla="*/ 24101 h 3085505"/>
              <a:gd name="connsiteX3" fmla="*/ 12358057 w 12561138"/>
              <a:gd name="connsiteY3" fmla="*/ 1533305 h 3085505"/>
              <a:gd name="connsiteX4" fmla="*/ 12534108 w 12561138"/>
              <a:gd name="connsiteY4" fmla="*/ 3085505 h 3085505"/>
              <a:gd name="connsiteX5" fmla="*/ 5918000 w 12561138"/>
              <a:gd name="connsiteY5" fmla="*/ 349557 h 3085505"/>
              <a:gd name="connsiteX6" fmla="*/ 129338 w 12561138"/>
              <a:gd name="connsiteY6" fmla="*/ 1866089 h 3085505"/>
              <a:gd name="connsiteX0" fmla="*/ 129338 w 12561138"/>
              <a:gd name="connsiteY0" fmla="*/ 1866089 h 3085505"/>
              <a:gd name="connsiteX1" fmla="*/ 0 w 12561138"/>
              <a:gd name="connsiteY1" fmla="*/ 1489167 h 3085505"/>
              <a:gd name="connsiteX2" fmla="*/ 6357724 w 12561138"/>
              <a:gd name="connsiteY2" fmla="*/ 24101 h 3085505"/>
              <a:gd name="connsiteX3" fmla="*/ 12358057 w 12561138"/>
              <a:gd name="connsiteY3" fmla="*/ 1533305 h 3085505"/>
              <a:gd name="connsiteX4" fmla="*/ 12534108 w 12561138"/>
              <a:gd name="connsiteY4" fmla="*/ 3085505 h 3085505"/>
              <a:gd name="connsiteX5" fmla="*/ 5918000 w 12561138"/>
              <a:gd name="connsiteY5" fmla="*/ 349557 h 3085505"/>
              <a:gd name="connsiteX6" fmla="*/ 129338 w 12561138"/>
              <a:gd name="connsiteY6" fmla="*/ 1866089 h 3085505"/>
              <a:gd name="connsiteX0" fmla="*/ 129338 w 12424567"/>
              <a:gd name="connsiteY0" fmla="*/ 1866089 h 1866439"/>
              <a:gd name="connsiteX1" fmla="*/ 0 w 12424567"/>
              <a:gd name="connsiteY1" fmla="*/ 1489167 h 1866439"/>
              <a:gd name="connsiteX2" fmla="*/ 6357724 w 12424567"/>
              <a:gd name="connsiteY2" fmla="*/ 24101 h 1866439"/>
              <a:gd name="connsiteX3" fmla="*/ 12358057 w 12424567"/>
              <a:gd name="connsiteY3" fmla="*/ 1533305 h 1866439"/>
              <a:gd name="connsiteX4" fmla="*/ 12370586 w 12424567"/>
              <a:gd name="connsiteY4" fmla="*/ 1787241 h 1866439"/>
              <a:gd name="connsiteX5" fmla="*/ 5918000 w 12424567"/>
              <a:gd name="connsiteY5" fmla="*/ 349557 h 1866439"/>
              <a:gd name="connsiteX6" fmla="*/ 129338 w 12424567"/>
              <a:gd name="connsiteY6" fmla="*/ 1866089 h 1866439"/>
              <a:gd name="connsiteX0" fmla="*/ 129338 w 12424567"/>
              <a:gd name="connsiteY0" fmla="*/ 1866089 h 1866439"/>
              <a:gd name="connsiteX1" fmla="*/ 0 w 12424567"/>
              <a:gd name="connsiteY1" fmla="*/ 1489167 h 1866439"/>
              <a:gd name="connsiteX2" fmla="*/ 6357724 w 12424567"/>
              <a:gd name="connsiteY2" fmla="*/ 24101 h 1866439"/>
              <a:gd name="connsiteX3" fmla="*/ 12358057 w 12424567"/>
              <a:gd name="connsiteY3" fmla="*/ 1533305 h 1866439"/>
              <a:gd name="connsiteX4" fmla="*/ 12370586 w 12424567"/>
              <a:gd name="connsiteY4" fmla="*/ 1787241 h 1866439"/>
              <a:gd name="connsiteX5" fmla="*/ 5918000 w 12424567"/>
              <a:gd name="connsiteY5" fmla="*/ 349557 h 1866439"/>
              <a:gd name="connsiteX6" fmla="*/ 3174382 w 12424567"/>
              <a:gd name="connsiteY6" fmla="*/ 855961 h 1866439"/>
              <a:gd name="connsiteX7" fmla="*/ 129338 w 12424567"/>
              <a:gd name="connsiteY7" fmla="*/ 1866089 h 1866439"/>
              <a:gd name="connsiteX0" fmla="*/ 129338 w 12424567"/>
              <a:gd name="connsiteY0" fmla="*/ 1866089 h 1866439"/>
              <a:gd name="connsiteX1" fmla="*/ 0 w 12424567"/>
              <a:gd name="connsiteY1" fmla="*/ 1489167 h 1866439"/>
              <a:gd name="connsiteX2" fmla="*/ 6357724 w 12424567"/>
              <a:gd name="connsiteY2" fmla="*/ 24101 h 1866439"/>
              <a:gd name="connsiteX3" fmla="*/ 12358057 w 12424567"/>
              <a:gd name="connsiteY3" fmla="*/ 1533305 h 1866439"/>
              <a:gd name="connsiteX4" fmla="*/ 12370586 w 12424567"/>
              <a:gd name="connsiteY4" fmla="*/ 1787241 h 1866439"/>
              <a:gd name="connsiteX5" fmla="*/ 5918000 w 12424567"/>
              <a:gd name="connsiteY5" fmla="*/ 349557 h 1866439"/>
              <a:gd name="connsiteX6" fmla="*/ 3174382 w 12424567"/>
              <a:gd name="connsiteY6" fmla="*/ 855961 h 1866439"/>
              <a:gd name="connsiteX7" fmla="*/ 129338 w 12424567"/>
              <a:gd name="connsiteY7" fmla="*/ 1866089 h 1866439"/>
              <a:gd name="connsiteX0" fmla="*/ 205047 w 12500276"/>
              <a:gd name="connsiteY0" fmla="*/ 1866089 h 1889626"/>
              <a:gd name="connsiteX1" fmla="*/ 75709 w 12500276"/>
              <a:gd name="connsiteY1" fmla="*/ 1489167 h 1889626"/>
              <a:gd name="connsiteX2" fmla="*/ 6433433 w 12500276"/>
              <a:gd name="connsiteY2" fmla="*/ 24101 h 1889626"/>
              <a:gd name="connsiteX3" fmla="*/ 12433766 w 12500276"/>
              <a:gd name="connsiteY3" fmla="*/ 1533305 h 1889626"/>
              <a:gd name="connsiteX4" fmla="*/ 12446295 w 12500276"/>
              <a:gd name="connsiteY4" fmla="*/ 1787241 h 1889626"/>
              <a:gd name="connsiteX5" fmla="*/ 5993709 w 12500276"/>
              <a:gd name="connsiteY5" fmla="*/ 349557 h 1889626"/>
              <a:gd name="connsiteX6" fmla="*/ 2583572 w 12500276"/>
              <a:gd name="connsiteY6" fmla="*/ 887159 h 1889626"/>
              <a:gd name="connsiteX7" fmla="*/ 205047 w 12500276"/>
              <a:gd name="connsiteY7" fmla="*/ 1866089 h 1889626"/>
              <a:gd name="connsiteX0" fmla="*/ 205047 w 12500276"/>
              <a:gd name="connsiteY0" fmla="*/ 1945027 h 1968564"/>
              <a:gd name="connsiteX1" fmla="*/ 75709 w 12500276"/>
              <a:gd name="connsiteY1" fmla="*/ 1568105 h 1968564"/>
              <a:gd name="connsiteX2" fmla="*/ 5613369 w 12500276"/>
              <a:gd name="connsiteY2" fmla="*/ 22548 h 1968564"/>
              <a:gd name="connsiteX3" fmla="*/ 12433766 w 12500276"/>
              <a:gd name="connsiteY3" fmla="*/ 1612243 h 1968564"/>
              <a:gd name="connsiteX4" fmla="*/ 12446295 w 12500276"/>
              <a:gd name="connsiteY4" fmla="*/ 1866179 h 1968564"/>
              <a:gd name="connsiteX5" fmla="*/ 5993709 w 12500276"/>
              <a:gd name="connsiteY5" fmla="*/ 428495 h 1968564"/>
              <a:gd name="connsiteX6" fmla="*/ 2583572 w 12500276"/>
              <a:gd name="connsiteY6" fmla="*/ 966097 h 1968564"/>
              <a:gd name="connsiteX7" fmla="*/ 205047 w 12500276"/>
              <a:gd name="connsiteY7" fmla="*/ 1945027 h 1968564"/>
              <a:gd name="connsiteX0" fmla="*/ 205047 w 12500276"/>
              <a:gd name="connsiteY0" fmla="*/ 1951194 h 1974731"/>
              <a:gd name="connsiteX1" fmla="*/ 75709 w 12500276"/>
              <a:gd name="connsiteY1" fmla="*/ 1574272 h 1974731"/>
              <a:gd name="connsiteX2" fmla="*/ 5613369 w 12500276"/>
              <a:gd name="connsiteY2" fmla="*/ 28715 h 1974731"/>
              <a:gd name="connsiteX3" fmla="*/ 12433766 w 12500276"/>
              <a:gd name="connsiteY3" fmla="*/ 1618410 h 1974731"/>
              <a:gd name="connsiteX4" fmla="*/ 12446295 w 12500276"/>
              <a:gd name="connsiteY4" fmla="*/ 1872346 h 1974731"/>
              <a:gd name="connsiteX5" fmla="*/ 5993709 w 12500276"/>
              <a:gd name="connsiteY5" fmla="*/ 434662 h 1974731"/>
              <a:gd name="connsiteX6" fmla="*/ 2583572 w 12500276"/>
              <a:gd name="connsiteY6" fmla="*/ 972264 h 1974731"/>
              <a:gd name="connsiteX7" fmla="*/ 205047 w 12500276"/>
              <a:gd name="connsiteY7" fmla="*/ 1951194 h 1974731"/>
              <a:gd name="connsiteX0" fmla="*/ 205047 w 12500276"/>
              <a:gd name="connsiteY0" fmla="*/ 1944492 h 1968029"/>
              <a:gd name="connsiteX1" fmla="*/ 75709 w 12500276"/>
              <a:gd name="connsiteY1" fmla="*/ 1567570 h 1968029"/>
              <a:gd name="connsiteX2" fmla="*/ 5613369 w 12500276"/>
              <a:gd name="connsiteY2" fmla="*/ 22013 h 1968029"/>
              <a:gd name="connsiteX3" fmla="*/ 12433766 w 12500276"/>
              <a:gd name="connsiteY3" fmla="*/ 1611708 h 1968029"/>
              <a:gd name="connsiteX4" fmla="*/ 12446295 w 12500276"/>
              <a:gd name="connsiteY4" fmla="*/ 1865644 h 1968029"/>
              <a:gd name="connsiteX5" fmla="*/ 5993709 w 12500276"/>
              <a:gd name="connsiteY5" fmla="*/ 427960 h 1968029"/>
              <a:gd name="connsiteX6" fmla="*/ 2583572 w 12500276"/>
              <a:gd name="connsiteY6" fmla="*/ 965562 h 1968029"/>
              <a:gd name="connsiteX7" fmla="*/ 205047 w 12500276"/>
              <a:gd name="connsiteY7" fmla="*/ 1944492 h 1968029"/>
              <a:gd name="connsiteX0" fmla="*/ 205047 w 12500276"/>
              <a:gd name="connsiteY0" fmla="*/ 1944492 h 1968029"/>
              <a:gd name="connsiteX1" fmla="*/ 75709 w 12500276"/>
              <a:gd name="connsiteY1" fmla="*/ 1567570 h 1968029"/>
              <a:gd name="connsiteX2" fmla="*/ 5613369 w 12500276"/>
              <a:gd name="connsiteY2" fmla="*/ 22013 h 1968029"/>
              <a:gd name="connsiteX3" fmla="*/ 12433766 w 12500276"/>
              <a:gd name="connsiteY3" fmla="*/ 1611708 h 1968029"/>
              <a:gd name="connsiteX4" fmla="*/ 12446295 w 12500276"/>
              <a:gd name="connsiteY4" fmla="*/ 1865644 h 1968029"/>
              <a:gd name="connsiteX5" fmla="*/ 5618218 w 12500276"/>
              <a:gd name="connsiteY5" fmla="*/ 288337 h 1968029"/>
              <a:gd name="connsiteX6" fmla="*/ 2583572 w 12500276"/>
              <a:gd name="connsiteY6" fmla="*/ 965562 h 1968029"/>
              <a:gd name="connsiteX7" fmla="*/ 205047 w 12500276"/>
              <a:gd name="connsiteY7" fmla="*/ 1944492 h 1968029"/>
              <a:gd name="connsiteX0" fmla="*/ 205047 w 12500276"/>
              <a:gd name="connsiteY0" fmla="*/ 1944492 h 1968029"/>
              <a:gd name="connsiteX1" fmla="*/ 75709 w 12500276"/>
              <a:gd name="connsiteY1" fmla="*/ 1567570 h 1968029"/>
              <a:gd name="connsiteX2" fmla="*/ 5613369 w 12500276"/>
              <a:gd name="connsiteY2" fmla="*/ 22013 h 1968029"/>
              <a:gd name="connsiteX3" fmla="*/ 12433766 w 12500276"/>
              <a:gd name="connsiteY3" fmla="*/ 1611708 h 1968029"/>
              <a:gd name="connsiteX4" fmla="*/ 12446295 w 12500276"/>
              <a:gd name="connsiteY4" fmla="*/ 1865644 h 1968029"/>
              <a:gd name="connsiteX5" fmla="*/ 5618218 w 12500276"/>
              <a:gd name="connsiteY5" fmla="*/ 288337 h 1968029"/>
              <a:gd name="connsiteX6" fmla="*/ 2583572 w 12500276"/>
              <a:gd name="connsiteY6" fmla="*/ 965562 h 1968029"/>
              <a:gd name="connsiteX7" fmla="*/ 205047 w 12500276"/>
              <a:gd name="connsiteY7" fmla="*/ 1944492 h 1968029"/>
              <a:gd name="connsiteX0" fmla="*/ 175290 w 12470519"/>
              <a:gd name="connsiteY0" fmla="*/ 1944492 h 1966348"/>
              <a:gd name="connsiteX1" fmla="*/ 45952 w 12470519"/>
              <a:gd name="connsiteY1" fmla="*/ 1567570 h 1966348"/>
              <a:gd name="connsiteX2" fmla="*/ 5583612 w 12470519"/>
              <a:gd name="connsiteY2" fmla="*/ 22013 h 1966348"/>
              <a:gd name="connsiteX3" fmla="*/ 12404009 w 12470519"/>
              <a:gd name="connsiteY3" fmla="*/ 1611708 h 1966348"/>
              <a:gd name="connsiteX4" fmla="*/ 12416538 w 12470519"/>
              <a:gd name="connsiteY4" fmla="*/ 1865644 h 1966348"/>
              <a:gd name="connsiteX5" fmla="*/ 5588461 w 12470519"/>
              <a:gd name="connsiteY5" fmla="*/ 288337 h 1966348"/>
              <a:gd name="connsiteX6" fmla="*/ 2144784 w 12470519"/>
              <a:gd name="connsiteY6" fmla="*/ 995448 h 1966348"/>
              <a:gd name="connsiteX7" fmla="*/ 175290 w 12470519"/>
              <a:gd name="connsiteY7" fmla="*/ 1944492 h 1966348"/>
              <a:gd name="connsiteX0" fmla="*/ 175290 w 12470519"/>
              <a:gd name="connsiteY0" fmla="*/ 1938404 h 1960260"/>
              <a:gd name="connsiteX1" fmla="*/ 45952 w 12470519"/>
              <a:gd name="connsiteY1" fmla="*/ 1561482 h 1960260"/>
              <a:gd name="connsiteX2" fmla="*/ 5583612 w 12470519"/>
              <a:gd name="connsiteY2" fmla="*/ 15925 h 1960260"/>
              <a:gd name="connsiteX3" fmla="*/ 10137628 w 12470519"/>
              <a:gd name="connsiteY3" fmla="*/ 807099 h 1960260"/>
              <a:gd name="connsiteX4" fmla="*/ 12404009 w 12470519"/>
              <a:gd name="connsiteY4" fmla="*/ 1605620 h 1960260"/>
              <a:gd name="connsiteX5" fmla="*/ 12416538 w 12470519"/>
              <a:gd name="connsiteY5" fmla="*/ 1859556 h 1960260"/>
              <a:gd name="connsiteX6" fmla="*/ 5588461 w 12470519"/>
              <a:gd name="connsiteY6" fmla="*/ 282249 h 1960260"/>
              <a:gd name="connsiteX7" fmla="*/ 2144784 w 12470519"/>
              <a:gd name="connsiteY7" fmla="*/ 989360 h 1960260"/>
              <a:gd name="connsiteX8" fmla="*/ 175290 w 12470519"/>
              <a:gd name="connsiteY8" fmla="*/ 1938404 h 1960260"/>
              <a:gd name="connsiteX0" fmla="*/ 175290 w 12470519"/>
              <a:gd name="connsiteY0" fmla="*/ 1938404 h 1960260"/>
              <a:gd name="connsiteX1" fmla="*/ 45952 w 12470519"/>
              <a:gd name="connsiteY1" fmla="*/ 1561482 h 1960260"/>
              <a:gd name="connsiteX2" fmla="*/ 5583612 w 12470519"/>
              <a:gd name="connsiteY2" fmla="*/ 15925 h 1960260"/>
              <a:gd name="connsiteX3" fmla="*/ 10137628 w 12470519"/>
              <a:gd name="connsiteY3" fmla="*/ 807099 h 1960260"/>
              <a:gd name="connsiteX4" fmla="*/ 12404009 w 12470519"/>
              <a:gd name="connsiteY4" fmla="*/ 1605620 h 1960260"/>
              <a:gd name="connsiteX5" fmla="*/ 12416538 w 12470519"/>
              <a:gd name="connsiteY5" fmla="*/ 1859556 h 1960260"/>
              <a:gd name="connsiteX6" fmla="*/ 9963929 w 12470519"/>
              <a:gd name="connsiteY6" fmla="*/ 1233856 h 1960260"/>
              <a:gd name="connsiteX7" fmla="*/ 5588461 w 12470519"/>
              <a:gd name="connsiteY7" fmla="*/ 282249 h 1960260"/>
              <a:gd name="connsiteX8" fmla="*/ 2144784 w 12470519"/>
              <a:gd name="connsiteY8" fmla="*/ 989360 h 1960260"/>
              <a:gd name="connsiteX9" fmla="*/ 175290 w 12470519"/>
              <a:gd name="connsiteY9" fmla="*/ 1938404 h 1960260"/>
              <a:gd name="connsiteX0" fmla="*/ 175290 w 12470519"/>
              <a:gd name="connsiteY0" fmla="*/ 1938404 h 1960260"/>
              <a:gd name="connsiteX1" fmla="*/ 45952 w 12470519"/>
              <a:gd name="connsiteY1" fmla="*/ 1561482 h 1960260"/>
              <a:gd name="connsiteX2" fmla="*/ 5583612 w 12470519"/>
              <a:gd name="connsiteY2" fmla="*/ 15925 h 1960260"/>
              <a:gd name="connsiteX3" fmla="*/ 10137628 w 12470519"/>
              <a:gd name="connsiteY3" fmla="*/ 807099 h 1960260"/>
              <a:gd name="connsiteX4" fmla="*/ 12404009 w 12470519"/>
              <a:gd name="connsiteY4" fmla="*/ 1605620 h 1960260"/>
              <a:gd name="connsiteX5" fmla="*/ 12416538 w 12470519"/>
              <a:gd name="connsiteY5" fmla="*/ 1859556 h 1960260"/>
              <a:gd name="connsiteX6" fmla="*/ 10370957 w 12470519"/>
              <a:gd name="connsiteY6" fmla="*/ 1063709 h 1960260"/>
              <a:gd name="connsiteX7" fmla="*/ 5588461 w 12470519"/>
              <a:gd name="connsiteY7" fmla="*/ 282249 h 1960260"/>
              <a:gd name="connsiteX8" fmla="*/ 2144784 w 12470519"/>
              <a:gd name="connsiteY8" fmla="*/ 989360 h 1960260"/>
              <a:gd name="connsiteX9" fmla="*/ 175290 w 12470519"/>
              <a:gd name="connsiteY9" fmla="*/ 1938404 h 1960260"/>
              <a:gd name="connsiteX0" fmla="*/ 177773 w 12473002"/>
              <a:gd name="connsiteY0" fmla="*/ 1934522 h 1945863"/>
              <a:gd name="connsiteX1" fmla="*/ 42487 w 12473002"/>
              <a:gd name="connsiteY1" fmla="*/ 1444782 h 1945863"/>
              <a:gd name="connsiteX2" fmla="*/ 5586095 w 12473002"/>
              <a:gd name="connsiteY2" fmla="*/ 12043 h 1945863"/>
              <a:gd name="connsiteX3" fmla="*/ 10140111 w 12473002"/>
              <a:gd name="connsiteY3" fmla="*/ 803217 h 1945863"/>
              <a:gd name="connsiteX4" fmla="*/ 12406492 w 12473002"/>
              <a:gd name="connsiteY4" fmla="*/ 1601738 h 1945863"/>
              <a:gd name="connsiteX5" fmla="*/ 12419021 w 12473002"/>
              <a:gd name="connsiteY5" fmla="*/ 1855674 h 1945863"/>
              <a:gd name="connsiteX6" fmla="*/ 10373440 w 12473002"/>
              <a:gd name="connsiteY6" fmla="*/ 1059827 h 1945863"/>
              <a:gd name="connsiteX7" fmla="*/ 5590944 w 12473002"/>
              <a:gd name="connsiteY7" fmla="*/ 278367 h 1945863"/>
              <a:gd name="connsiteX8" fmla="*/ 2147267 w 12473002"/>
              <a:gd name="connsiteY8" fmla="*/ 985478 h 1945863"/>
              <a:gd name="connsiteX9" fmla="*/ 177773 w 12473002"/>
              <a:gd name="connsiteY9" fmla="*/ 1934522 h 1945863"/>
              <a:gd name="connsiteX0" fmla="*/ 196458 w 12491687"/>
              <a:gd name="connsiteY0" fmla="*/ 1934522 h 1944301"/>
              <a:gd name="connsiteX1" fmla="*/ 61172 w 12491687"/>
              <a:gd name="connsiteY1" fmla="*/ 1444782 h 1944301"/>
              <a:gd name="connsiteX2" fmla="*/ 5604780 w 12491687"/>
              <a:gd name="connsiteY2" fmla="*/ 12043 h 1944301"/>
              <a:gd name="connsiteX3" fmla="*/ 10158796 w 12491687"/>
              <a:gd name="connsiteY3" fmla="*/ 803217 h 1944301"/>
              <a:gd name="connsiteX4" fmla="*/ 12425177 w 12491687"/>
              <a:gd name="connsiteY4" fmla="*/ 1601738 h 1944301"/>
              <a:gd name="connsiteX5" fmla="*/ 12437706 w 12491687"/>
              <a:gd name="connsiteY5" fmla="*/ 1855674 h 1944301"/>
              <a:gd name="connsiteX6" fmla="*/ 10392125 w 12491687"/>
              <a:gd name="connsiteY6" fmla="*/ 1059827 h 1944301"/>
              <a:gd name="connsiteX7" fmla="*/ 5609629 w 12491687"/>
              <a:gd name="connsiteY7" fmla="*/ 278367 h 1944301"/>
              <a:gd name="connsiteX8" fmla="*/ 2165952 w 12491687"/>
              <a:gd name="connsiteY8" fmla="*/ 985478 h 1944301"/>
              <a:gd name="connsiteX9" fmla="*/ 196458 w 12491687"/>
              <a:gd name="connsiteY9" fmla="*/ 1934522 h 1944301"/>
              <a:gd name="connsiteX0" fmla="*/ 196458 w 12491687"/>
              <a:gd name="connsiteY0" fmla="*/ 1934522 h 1944301"/>
              <a:gd name="connsiteX1" fmla="*/ 61172 w 12491687"/>
              <a:gd name="connsiteY1" fmla="*/ 1444782 h 1944301"/>
              <a:gd name="connsiteX2" fmla="*/ 5604780 w 12491687"/>
              <a:gd name="connsiteY2" fmla="*/ 12043 h 1944301"/>
              <a:gd name="connsiteX3" fmla="*/ 10158796 w 12491687"/>
              <a:gd name="connsiteY3" fmla="*/ 803217 h 1944301"/>
              <a:gd name="connsiteX4" fmla="*/ 12425177 w 12491687"/>
              <a:gd name="connsiteY4" fmla="*/ 1601738 h 1944301"/>
              <a:gd name="connsiteX5" fmla="*/ 12437706 w 12491687"/>
              <a:gd name="connsiteY5" fmla="*/ 1855674 h 1944301"/>
              <a:gd name="connsiteX6" fmla="*/ 10392125 w 12491687"/>
              <a:gd name="connsiteY6" fmla="*/ 1059827 h 1944301"/>
              <a:gd name="connsiteX7" fmla="*/ 5609629 w 12491687"/>
              <a:gd name="connsiteY7" fmla="*/ 278367 h 1944301"/>
              <a:gd name="connsiteX8" fmla="*/ 2165952 w 12491687"/>
              <a:gd name="connsiteY8" fmla="*/ 985478 h 1944301"/>
              <a:gd name="connsiteX9" fmla="*/ 196458 w 12491687"/>
              <a:gd name="connsiteY9" fmla="*/ 1934522 h 1944301"/>
              <a:gd name="connsiteX0" fmla="*/ 166406 w 12547850"/>
              <a:gd name="connsiteY0" fmla="*/ 1973365 h 1982375"/>
              <a:gd name="connsiteX1" fmla="*/ 117335 w 12547850"/>
              <a:gd name="connsiteY1" fmla="*/ 1444782 h 1982375"/>
              <a:gd name="connsiteX2" fmla="*/ 5660943 w 12547850"/>
              <a:gd name="connsiteY2" fmla="*/ 12043 h 1982375"/>
              <a:gd name="connsiteX3" fmla="*/ 10214959 w 12547850"/>
              <a:gd name="connsiteY3" fmla="*/ 803217 h 1982375"/>
              <a:gd name="connsiteX4" fmla="*/ 12481340 w 12547850"/>
              <a:gd name="connsiteY4" fmla="*/ 1601738 h 1982375"/>
              <a:gd name="connsiteX5" fmla="*/ 12493869 w 12547850"/>
              <a:gd name="connsiteY5" fmla="*/ 1855674 h 1982375"/>
              <a:gd name="connsiteX6" fmla="*/ 10448288 w 12547850"/>
              <a:gd name="connsiteY6" fmla="*/ 1059827 h 1982375"/>
              <a:gd name="connsiteX7" fmla="*/ 5665792 w 12547850"/>
              <a:gd name="connsiteY7" fmla="*/ 278367 h 1982375"/>
              <a:gd name="connsiteX8" fmla="*/ 2222115 w 12547850"/>
              <a:gd name="connsiteY8" fmla="*/ 985478 h 1982375"/>
              <a:gd name="connsiteX9" fmla="*/ 166406 w 12547850"/>
              <a:gd name="connsiteY9" fmla="*/ 1973365 h 1982375"/>
              <a:gd name="connsiteX0" fmla="*/ 54462 w 12435906"/>
              <a:gd name="connsiteY0" fmla="*/ 1973365 h 1994777"/>
              <a:gd name="connsiteX1" fmla="*/ 5391 w 12435906"/>
              <a:gd name="connsiteY1" fmla="*/ 1444782 h 1994777"/>
              <a:gd name="connsiteX2" fmla="*/ 5548999 w 12435906"/>
              <a:gd name="connsiteY2" fmla="*/ 12043 h 1994777"/>
              <a:gd name="connsiteX3" fmla="*/ 10103015 w 12435906"/>
              <a:gd name="connsiteY3" fmla="*/ 803217 h 1994777"/>
              <a:gd name="connsiteX4" fmla="*/ 12369396 w 12435906"/>
              <a:gd name="connsiteY4" fmla="*/ 1601738 h 1994777"/>
              <a:gd name="connsiteX5" fmla="*/ 12381925 w 12435906"/>
              <a:gd name="connsiteY5" fmla="*/ 1855674 h 1994777"/>
              <a:gd name="connsiteX6" fmla="*/ 10336344 w 12435906"/>
              <a:gd name="connsiteY6" fmla="*/ 1059827 h 1994777"/>
              <a:gd name="connsiteX7" fmla="*/ 5553848 w 12435906"/>
              <a:gd name="connsiteY7" fmla="*/ 278367 h 1994777"/>
              <a:gd name="connsiteX8" fmla="*/ 2110171 w 12435906"/>
              <a:gd name="connsiteY8" fmla="*/ 985478 h 1994777"/>
              <a:gd name="connsiteX9" fmla="*/ 54462 w 12435906"/>
              <a:gd name="connsiteY9" fmla="*/ 1973365 h 1994777"/>
              <a:gd name="connsiteX0" fmla="*/ 175263 w 12556707"/>
              <a:gd name="connsiteY0" fmla="*/ 1973639 h 1983095"/>
              <a:gd name="connsiteX1" fmla="*/ 102992 w 12556707"/>
              <a:gd name="connsiteY1" fmla="*/ 1453446 h 1983095"/>
              <a:gd name="connsiteX2" fmla="*/ 5669800 w 12556707"/>
              <a:gd name="connsiteY2" fmla="*/ 12317 h 1983095"/>
              <a:gd name="connsiteX3" fmla="*/ 10223816 w 12556707"/>
              <a:gd name="connsiteY3" fmla="*/ 803491 h 1983095"/>
              <a:gd name="connsiteX4" fmla="*/ 12490197 w 12556707"/>
              <a:gd name="connsiteY4" fmla="*/ 1602012 h 1983095"/>
              <a:gd name="connsiteX5" fmla="*/ 12502726 w 12556707"/>
              <a:gd name="connsiteY5" fmla="*/ 1855948 h 1983095"/>
              <a:gd name="connsiteX6" fmla="*/ 10457145 w 12556707"/>
              <a:gd name="connsiteY6" fmla="*/ 1060101 h 1983095"/>
              <a:gd name="connsiteX7" fmla="*/ 5674649 w 12556707"/>
              <a:gd name="connsiteY7" fmla="*/ 278641 h 1983095"/>
              <a:gd name="connsiteX8" fmla="*/ 2230972 w 12556707"/>
              <a:gd name="connsiteY8" fmla="*/ 985752 h 1983095"/>
              <a:gd name="connsiteX9" fmla="*/ 175263 w 12556707"/>
              <a:gd name="connsiteY9" fmla="*/ 1973639 h 1983095"/>
              <a:gd name="connsiteX0" fmla="*/ 175263 w 12556707"/>
              <a:gd name="connsiteY0" fmla="*/ 1973639 h 1983095"/>
              <a:gd name="connsiteX1" fmla="*/ 102992 w 12556707"/>
              <a:gd name="connsiteY1" fmla="*/ 1453446 h 1983095"/>
              <a:gd name="connsiteX2" fmla="*/ 5669800 w 12556707"/>
              <a:gd name="connsiteY2" fmla="*/ 12317 h 1983095"/>
              <a:gd name="connsiteX3" fmla="*/ 10223816 w 12556707"/>
              <a:gd name="connsiteY3" fmla="*/ 803491 h 1983095"/>
              <a:gd name="connsiteX4" fmla="*/ 12490197 w 12556707"/>
              <a:gd name="connsiteY4" fmla="*/ 1602012 h 1983095"/>
              <a:gd name="connsiteX5" fmla="*/ 12502726 w 12556707"/>
              <a:gd name="connsiteY5" fmla="*/ 1855948 h 1983095"/>
              <a:gd name="connsiteX6" fmla="*/ 10457145 w 12556707"/>
              <a:gd name="connsiteY6" fmla="*/ 1060101 h 1983095"/>
              <a:gd name="connsiteX7" fmla="*/ 5674649 w 12556707"/>
              <a:gd name="connsiteY7" fmla="*/ 278641 h 1983095"/>
              <a:gd name="connsiteX8" fmla="*/ 2230972 w 12556707"/>
              <a:gd name="connsiteY8" fmla="*/ 985752 h 1983095"/>
              <a:gd name="connsiteX9" fmla="*/ 175263 w 12556707"/>
              <a:gd name="connsiteY9" fmla="*/ 1973639 h 1983095"/>
              <a:gd name="connsiteX0" fmla="*/ 72271 w 12453715"/>
              <a:gd name="connsiteY0" fmla="*/ 1973639 h 1973639"/>
              <a:gd name="connsiteX1" fmla="*/ 0 w 12453715"/>
              <a:gd name="connsiteY1" fmla="*/ 1453446 h 1973639"/>
              <a:gd name="connsiteX2" fmla="*/ 5566808 w 12453715"/>
              <a:gd name="connsiteY2" fmla="*/ 12317 h 1973639"/>
              <a:gd name="connsiteX3" fmla="*/ 10120824 w 12453715"/>
              <a:gd name="connsiteY3" fmla="*/ 803491 h 1973639"/>
              <a:gd name="connsiteX4" fmla="*/ 12387205 w 12453715"/>
              <a:gd name="connsiteY4" fmla="*/ 1602012 h 1973639"/>
              <a:gd name="connsiteX5" fmla="*/ 12399734 w 12453715"/>
              <a:gd name="connsiteY5" fmla="*/ 1855948 h 1973639"/>
              <a:gd name="connsiteX6" fmla="*/ 10354153 w 12453715"/>
              <a:gd name="connsiteY6" fmla="*/ 1060101 h 1973639"/>
              <a:gd name="connsiteX7" fmla="*/ 5571657 w 12453715"/>
              <a:gd name="connsiteY7" fmla="*/ 278641 h 1973639"/>
              <a:gd name="connsiteX8" fmla="*/ 2127980 w 12453715"/>
              <a:gd name="connsiteY8" fmla="*/ 985752 h 1973639"/>
              <a:gd name="connsiteX9" fmla="*/ 72271 w 12453715"/>
              <a:gd name="connsiteY9" fmla="*/ 1973639 h 1973639"/>
              <a:gd name="connsiteX0" fmla="*/ 55654 w 12453715"/>
              <a:gd name="connsiteY0" fmla="*/ 1987313 h 1987313"/>
              <a:gd name="connsiteX1" fmla="*/ 0 w 12453715"/>
              <a:gd name="connsiteY1" fmla="*/ 1453446 h 1987313"/>
              <a:gd name="connsiteX2" fmla="*/ 5566808 w 12453715"/>
              <a:gd name="connsiteY2" fmla="*/ 12317 h 1987313"/>
              <a:gd name="connsiteX3" fmla="*/ 10120824 w 12453715"/>
              <a:gd name="connsiteY3" fmla="*/ 803491 h 1987313"/>
              <a:gd name="connsiteX4" fmla="*/ 12387205 w 12453715"/>
              <a:gd name="connsiteY4" fmla="*/ 1602012 h 1987313"/>
              <a:gd name="connsiteX5" fmla="*/ 12399734 w 12453715"/>
              <a:gd name="connsiteY5" fmla="*/ 1855948 h 1987313"/>
              <a:gd name="connsiteX6" fmla="*/ 10354153 w 12453715"/>
              <a:gd name="connsiteY6" fmla="*/ 1060101 h 1987313"/>
              <a:gd name="connsiteX7" fmla="*/ 5571657 w 12453715"/>
              <a:gd name="connsiteY7" fmla="*/ 278641 h 1987313"/>
              <a:gd name="connsiteX8" fmla="*/ 2127980 w 12453715"/>
              <a:gd name="connsiteY8" fmla="*/ 985752 h 1987313"/>
              <a:gd name="connsiteX9" fmla="*/ 55654 w 12453715"/>
              <a:gd name="connsiteY9" fmla="*/ 1987313 h 1987313"/>
              <a:gd name="connsiteX0" fmla="*/ 55654 w 12453715"/>
              <a:gd name="connsiteY0" fmla="*/ 1987313 h 1987313"/>
              <a:gd name="connsiteX1" fmla="*/ 0 w 12453715"/>
              <a:gd name="connsiteY1" fmla="*/ 1453446 h 1987313"/>
              <a:gd name="connsiteX2" fmla="*/ 5566808 w 12453715"/>
              <a:gd name="connsiteY2" fmla="*/ 12317 h 1987313"/>
              <a:gd name="connsiteX3" fmla="*/ 10120824 w 12453715"/>
              <a:gd name="connsiteY3" fmla="*/ 803491 h 1987313"/>
              <a:gd name="connsiteX4" fmla="*/ 12387205 w 12453715"/>
              <a:gd name="connsiteY4" fmla="*/ 1602012 h 1987313"/>
              <a:gd name="connsiteX5" fmla="*/ 12399734 w 12453715"/>
              <a:gd name="connsiteY5" fmla="*/ 1855948 h 1987313"/>
              <a:gd name="connsiteX6" fmla="*/ 10354153 w 12453715"/>
              <a:gd name="connsiteY6" fmla="*/ 1060101 h 1987313"/>
              <a:gd name="connsiteX7" fmla="*/ 5571657 w 12453715"/>
              <a:gd name="connsiteY7" fmla="*/ 278641 h 1987313"/>
              <a:gd name="connsiteX8" fmla="*/ 2127980 w 12453715"/>
              <a:gd name="connsiteY8" fmla="*/ 985752 h 1987313"/>
              <a:gd name="connsiteX9" fmla="*/ 55654 w 12453715"/>
              <a:gd name="connsiteY9" fmla="*/ 1987313 h 1987313"/>
              <a:gd name="connsiteX0" fmla="*/ 55654 w 12453715"/>
              <a:gd name="connsiteY0" fmla="*/ 1987313 h 1987313"/>
              <a:gd name="connsiteX1" fmla="*/ 0 w 12453715"/>
              <a:gd name="connsiteY1" fmla="*/ 1453446 h 1987313"/>
              <a:gd name="connsiteX2" fmla="*/ 5566808 w 12453715"/>
              <a:gd name="connsiteY2" fmla="*/ 12317 h 1987313"/>
              <a:gd name="connsiteX3" fmla="*/ 10120824 w 12453715"/>
              <a:gd name="connsiteY3" fmla="*/ 803491 h 1987313"/>
              <a:gd name="connsiteX4" fmla="*/ 12387205 w 12453715"/>
              <a:gd name="connsiteY4" fmla="*/ 1602012 h 1987313"/>
              <a:gd name="connsiteX5" fmla="*/ 12399734 w 12453715"/>
              <a:gd name="connsiteY5" fmla="*/ 1855948 h 1987313"/>
              <a:gd name="connsiteX6" fmla="*/ 10354153 w 12453715"/>
              <a:gd name="connsiteY6" fmla="*/ 1060101 h 1987313"/>
              <a:gd name="connsiteX7" fmla="*/ 5571657 w 12453715"/>
              <a:gd name="connsiteY7" fmla="*/ 278641 h 1987313"/>
              <a:gd name="connsiteX8" fmla="*/ 2127980 w 12453715"/>
              <a:gd name="connsiteY8" fmla="*/ 985752 h 1987313"/>
              <a:gd name="connsiteX9" fmla="*/ 55654 w 12453715"/>
              <a:gd name="connsiteY9" fmla="*/ 1987313 h 1987313"/>
              <a:gd name="connsiteX0" fmla="*/ 55654 w 12453715"/>
              <a:gd name="connsiteY0" fmla="*/ 1987313 h 1987313"/>
              <a:gd name="connsiteX1" fmla="*/ 0 w 12453715"/>
              <a:gd name="connsiteY1" fmla="*/ 1453446 h 1987313"/>
              <a:gd name="connsiteX2" fmla="*/ 5566808 w 12453715"/>
              <a:gd name="connsiteY2" fmla="*/ 12317 h 1987313"/>
              <a:gd name="connsiteX3" fmla="*/ 10120824 w 12453715"/>
              <a:gd name="connsiteY3" fmla="*/ 803491 h 1987313"/>
              <a:gd name="connsiteX4" fmla="*/ 12387205 w 12453715"/>
              <a:gd name="connsiteY4" fmla="*/ 1602012 h 1987313"/>
              <a:gd name="connsiteX5" fmla="*/ 12399734 w 12453715"/>
              <a:gd name="connsiteY5" fmla="*/ 1855948 h 1987313"/>
              <a:gd name="connsiteX6" fmla="*/ 10354153 w 12453715"/>
              <a:gd name="connsiteY6" fmla="*/ 1060101 h 1987313"/>
              <a:gd name="connsiteX7" fmla="*/ 5571657 w 12453715"/>
              <a:gd name="connsiteY7" fmla="*/ 278641 h 1987313"/>
              <a:gd name="connsiteX8" fmla="*/ 2127980 w 12453715"/>
              <a:gd name="connsiteY8" fmla="*/ 985752 h 1987313"/>
              <a:gd name="connsiteX9" fmla="*/ 55654 w 12453715"/>
              <a:gd name="connsiteY9" fmla="*/ 1987313 h 1987313"/>
              <a:gd name="connsiteX0" fmla="*/ 55654 w 12453715"/>
              <a:gd name="connsiteY0" fmla="*/ 1987313 h 1987313"/>
              <a:gd name="connsiteX1" fmla="*/ 0 w 12453715"/>
              <a:gd name="connsiteY1" fmla="*/ 1453446 h 1987313"/>
              <a:gd name="connsiteX2" fmla="*/ 5566808 w 12453715"/>
              <a:gd name="connsiteY2" fmla="*/ 12317 h 1987313"/>
              <a:gd name="connsiteX3" fmla="*/ 10120824 w 12453715"/>
              <a:gd name="connsiteY3" fmla="*/ 803491 h 1987313"/>
              <a:gd name="connsiteX4" fmla="*/ 12387205 w 12453715"/>
              <a:gd name="connsiteY4" fmla="*/ 1602012 h 1987313"/>
              <a:gd name="connsiteX5" fmla="*/ 12399734 w 12453715"/>
              <a:gd name="connsiteY5" fmla="*/ 1855948 h 1987313"/>
              <a:gd name="connsiteX6" fmla="*/ 10354153 w 12453715"/>
              <a:gd name="connsiteY6" fmla="*/ 1060101 h 1987313"/>
              <a:gd name="connsiteX7" fmla="*/ 5571657 w 12453715"/>
              <a:gd name="connsiteY7" fmla="*/ 278641 h 1987313"/>
              <a:gd name="connsiteX8" fmla="*/ 2127980 w 12453715"/>
              <a:gd name="connsiteY8" fmla="*/ 985752 h 1987313"/>
              <a:gd name="connsiteX9" fmla="*/ 55654 w 12453715"/>
              <a:gd name="connsiteY9" fmla="*/ 1987313 h 1987313"/>
              <a:gd name="connsiteX0" fmla="*/ 55654 w 12453715"/>
              <a:gd name="connsiteY0" fmla="*/ 1987313 h 1987313"/>
              <a:gd name="connsiteX1" fmla="*/ 0 w 12453715"/>
              <a:gd name="connsiteY1" fmla="*/ 1453446 h 1987313"/>
              <a:gd name="connsiteX2" fmla="*/ 5566808 w 12453715"/>
              <a:gd name="connsiteY2" fmla="*/ 12317 h 1987313"/>
              <a:gd name="connsiteX3" fmla="*/ 10120824 w 12453715"/>
              <a:gd name="connsiteY3" fmla="*/ 803491 h 1987313"/>
              <a:gd name="connsiteX4" fmla="*/ 12387205 w 12453715"/>
              <a:gd name="connsiteY4" fmla="*/ 1602012 h 1987313"/>
              <a:gd name="connsiteX5" fmla="*/ 12399734 w 12453715"/>
              <a:gd name="connsiteY5" fmla="*/ 1855948 h 1987313"/>
              <a:gd name="connsiteX6" fmla="*/ 10354153 w 12453715"/>
              <a:gd name="connsiteY6" fmla="*/ 1060101 h 1987313"/>
              <a:gd name="connsiteX7" fmla="*/ 5571657 w 12453715"/>
              <a:gd name="connsiteY7" fmla="*/ 278641 h 1987313"/>
              <a:gd name="connsiteX8" fmla="*/ 2127980 w 12453715"/>
              <a:gd name="connsiteY8" fmla="*/ 985752 h 1987313"/>
              <a:gd name="connsiteX9" fmla="*/ 55654 w 12453715"/>
              <a:gd name="connsiteY9" fmla="*/ 1987313 h 1987313"/>
              <a:gd name="connsiteX0" fmla="*/ 55654 w 12453715"/>
              <a:gd name="connsiteY0" fmla="*/ 1987313 h 1987313"/>
              <a:gd name="connsiteX1" fmla="*/ 0 w 12453715"/>
              <a:gd name="connsiteY1" fmla="*/ 1453446 h 1987313"/>
              <a:gd name="connsiteX2" fmla="*/ 5566808 w 12453715"/>
              <a:gd name="connsiteY2" fmla="*/ 12317 h 1987313"/>
              <a:gd name="connsiteX3" fmla="*/ 10120824 w 12453715"/>
              <a:gd name="connsiteY3" fmla="*/ 803491 h 1987313"/>
              <a:gd name="connsiteX4" fmla="*/ 12387205 w 12453715"/>
              <a:gd name="connsiteY4" fmla="*/ 1602012 h 1987313"/>
              <a:gd name="connsiteX5" fmla="*/ 12399734 w 12453715"/>
              <a:gd name="connsiteY5" fmla="*/ 1855948 h 1987313"/>
              <a:gd name="connsiteX6" fmla="*/ 10354153 w 12453715"/>
              <a:gd name="connsiteY6" fmla="*/ 1060101 h 1987313"/>
              <a:gd name="connsiteX7" fmla="*/ 5571657 w 12453715"/>
              <a:gd name="connsiteY7" fmla="*/ 278641 h 1987313"/>
              <a:gd name="connsiteX8" fmla="*/ 2127980 w 12453715"/>
              <a:gd name="connsiteY8" fmla="*/ 985752 h 1987313"/>
              <a:gd name="connsiteX9" fmla="*/ 55654 w 12453715"/>
              <a:gd name="connsiteY9" fmla="*/ 1987313 h 1987313"/>
              <a:gd name="connsiteX0" fmla="*/ 55654 w 12409148"/>
              <a:gd name="connsiteY0" fmla="*/ 1987313 h 1987313"/>
              <a:gd name="connsiteX1" fmla="*/ 0 w 12409148"/>
              <a:gd name="connsiteY1" fmla="*/ 1453446 h 1987313"/>
              <a:gd name="connsiteX2" fmla="*/ 5566808 w 12409148"/>
              <a:gd name="connsiteY2" fmla="*/ 12317 h 1987313"/>
              <a:gd name="connsiteX3" fmla="*/ 10120824 w 12409148"/>
              <a:gd name="connsiteY3" fmla="*/ 803491 h 1987313"/>
              <a:gd name="connsiteX4" fmla="*/ 12387205 w 12409148"/>
              <a:gd name="connsiteY4" fmla="*/ 1602012 h 1987313"/>
              <a:gd name="connsiteX5" fmla="*/ 12399734 w 12409148"/>
              <a:gd name="connsiteY5" fmla="*/ 1855948 h 1987313"/>
              <a:gd name="connsiteX6" fmla="*/ 10354153 w 12409148"/>
              <a:gd name="connsiteY6" fmla="*/ 1060101 h 1987313"/>
              <a:gd name="connsiteX7" fmla="*/ 5571657 w 12409148"/>
              <a:gd name="connsiteY7" fmla="*/ 278641 h 1987313"/>
              <a:gd name="connsiteX8" fmla="*/ 2127980 w 12409148"/>
              <a:gd name="connsiteY8" fmla="*/ 985752 h 1987313"/>
              <a:gd name="connsiteX9" fmla="*/ 55654 w 12409148"/>
              <a:gd name="connsiteY9" fmla="*/ 1987313 h 1987313"/>
              <a:gd name="connsiteX0" fmla="*/ 55654 w 12423429"/>
              <a:gd name="connsiteY0" fmla="*/ 1987313 h 1987313"/>
              <a:gd name="connsiteX1" fmla="*/ 0 w 12423429"/>
              <a:gd name="connsiteY1" fmla="*/ 1453446 h 1987313"/>
              <a:gd name="connsiteX2" fmla="*/ 5566808 w 12423429"/>
              <a:gd name="connsiteY2" fmla="*/ 12317 h 1987313"/>
              <a:gd name="connsiteX3" fmla="*/ 10120824 w 12423429"/>
              <a:gd name="connsiteY3" fmla="*/ 803491 h 1987313"/>
              <a:gd name="connsiteX4" fmla="*/ 12387205 w 12423429"/>
              <a:gd name="connsiteY4" fmla="*/ 1602012 h 1987313"/>
              <a:gd name="connsiteX5" fmla="*/ 12423429 w 12423429"/>
              <a:gd name="connsiteY5" fmla="*/ 1864759 h 1987313"/>
              <a:gd name="connsiteX6" fmla="*/ 10354153 w 12423429"/>
              <a:gd name="connsiteY6" fmla="*/ 1060101 h 1987313"/>
              <a:gd name="connsiteX7" fmla="*/ 5571657 w 12423429"/>
              <a:gd name="connsiteY7" fmla="*/ 278641 h 1987313"/>
              <a:gd name="connsiteX8" fmla="*/ 2127980 w 12423429"/>
              <a:gd name="connsiteY8" fmla="*/ 985752 h 1987313"/>
              <a:gd name="connsiteX9" fmla="*/ 55654 w 12423429"/>
              <a:gd name="connsiteY9" fmla="*/ 1987313 h 1987313"/>
              <a:gd name="connsiteX0" fmla="*/ 55654 w 12423429"/>
              <a:gd name="connsiteY0" fmla="*/ 1987313 h 1987313"/>
              <a:gd name="connsiteX1" fmla="*/ 0 w 12423429"/>
              <a:gd name="connsiteY1" fmla="*/ 1453446 h 1987313"/>
              <a:gd name="connsiteX2" fmla="*/ 5566808 w 12423429"/>
              <a:gd name="connsiteY2" fmla="*/ 12317 h 1987313"/>
              <a:gd name="connsiteX3" fmla="*/ 10120824 w 12423429"/>
              <a:gd name="connsiteY3" fmla="*/ 803491 h 1987313"/>
              <a:gd name="connsiteX4" fmla="*/ 12387205 w 12423429"/>
              <a:gd name="connsiteY4" fmla="*/ 1602012 h 1987313"/>
              <a:gd name="connsiteX5" fmla="*/ 12423429 w 12423429"/>
              <a:gd name="connsiteY5" fmla="*/ 1864759 h 1987313"/>
              <a:gd name="connsiteX6" fmla="*/ 10354153 w 12423429"/>
              <a:gd name="connsiteY6" fmla="*/ 1060101 h 1987313"/>
              <a:gd name="connsiteX7" fmla="*/ 5571657 w 12423429"/>
              <a:gd name="connsiteY7" fmla="*/ 278641 h 1987313"/>
              <a:gd name="connsiteX8" fmla="*/ 2127980 w 12423429"/>
              <a:gd name="connsiteY8" fmla="*/ 985752 h 1987313"/>
              <a:gd name="connsiteX9" fmla="*/ 55654 w 12423429"/>
              <a:gd name="connsiteY9" fmla="*/ 1987313 h 1987313"/>
              <a:gd name="connsiteX0" fmla="*/ 55654 w 12423429"/>
              <a:gd name="connsiteY0" fmla="*/ 1987313 h 1987313"/>
              <a:gd name="connsiteX1" fmla="*/ 0 w 12423429"/>
              <a:gd name="connsiteY1" fmla="*/ 1453446 h 1987313"/>
              <a:gd name="connsiteX2" fmla="*/ 5566808 w 12423429"/>
              <a:gd name="connsiteY2" fmla="*/ 12317 h 1987313"/>
              <a:gd name="connsiteX3" fmla="*/ 10120824 w 12423429"/>
              <a:gd name="connsiteY3" fmla="*/ 803491 h 1987313"/>
              <a:gd name="connsiteX4" fmla="*/ 12387205 w 12423429"/>
              <a:gd name="connsiteY4" fmla="*/ 1602012 h 1987313"/>
              <a:gd name="connsiteX5" fmla="*/ 12423429 w 12423429"/>
              <a:gd name="connsiteY5" fmla="*/ 1864759 h 1987313"/>
              <a:gd name="connsiteX6" fmla="*/ 10354153 w 12423429"/>
              <a:gd name="connsiteY6" fmla="*/ 1060101 h 1987313"/>
              <a:gd name="connsiteX7" fmla="*/ 5571657 w 12423429"/>
              <a:gd name="connsiteY7" fmla="*/ 278641 h 1987313"/>
              <a:gd name="connsiteX8" fmla="*/ 2127980 w 12423429"/>
              <a:gd name="connsiteY8" fmla="*/ 985752 h 1987313"/>
              <a:gd name="connsiteX9" fmla="*/ 55654 w 12423429"/>
              <a:gd name="connsiteY9" fmla="*/ 1987313 h 1987313"/>
              <a:gd name="connsiteX0" fmla="*/ 55654 w 12423429"/>
              <a:gd name="connsiteY0" fmla="*/ 1987313 h 1987313"/>
              <a:gd name="connsiteX1" fmla="*/ 0 w 12423429"/>
              <a:gd name="connsiteY1" fmla="*/ 1453446 h 1987313"/>
              <a:gd name="connsiteX2" fmla="*/ 5566808 w 12423429"/>
              <a:gd name="connsiteY2" fmla="*/ 12317 h 1987313"/>
              <a:gd name="connsiteX3" fmla="*/ 10120824 w 12423429"/>
              <a:gd name="connsiteY3" fmla="*/ 803491 h 1987313"/>
              <a:gd name="connsiteX4" fmla="*/ 12387205 w 12423429"/>
              <a:gd name="connsiteY4" fmla="*/ 1602012 h 1987313"/>
              <a:gd name="connsiteX5" fmla="*/ 12423429 w 12423429"/>
              <a:gd name="connsiteY5" fmla="*/ 1864759 h 1987313"/>
              <a:gd name="connsiteX6" fmla="*/ 10354153 w 12423429"/>
              <a:gd name="connsiteY6" fmla="*/ 1060101 h 1987313"/>
              <a:gd name="connsiteX7" fmla="*/ 5571657 w 12423429"/>
              <a:gd name="connsiteY7" fmla="*/ 278641 h 1987313"/>
              <a:gd name="connsiteX8" fmla="*/ 2127980 w 12423429"/>
              <a:gd name="connsiteY8" fmla="*/ 985752 h 1987313"/>
              <a:gd name="connsiteX9" fmla="*/ 55654 w 12423429"/>
              <a:gd name="connsiteY9" fmla="*/ 1987313 h 1987313"/>
              <a:gd name="connsiteX0" fmla="*/ 55654 w 12423429"/>
              <a:gd name="connsiteY0" fmla="*/ 1987313 h 1987313"/>
              <a:gd name="connsiteX1" fmla="*/ 0 w 12423429"/>
              <a:gd name="connsiteY1" fmla="*/ 1453446 h 1987313"/>
              <a:gd name="connsiteX2" fmla="*/ 5566808 w 12423429"/>
              <a:gd name="connsiteY2" fmla="*/ 12317 h 1987313"/>
              <a:gd name="connsiteX3" fmla="*/ 10120824 w 12423429"/>
              <a:gd name="connsiteY3" fmla="*/ 803491 h 1987313"/>
              <a:gd name="connsiteX4" fmla="*/ 12387205 w 12423429"/>
              <a:gd name="connsiteY4" fmla="*/ 1602012 h 1987313"/>
              <a:gd name="connsiteX5" fmla="*/ 12423429 w 12423429"/>
              <a:gd name="connsiteY5" fmla="*/ 1864759 h 1987313"/>
              <a:gd name="connsiteX6" fmla="*/ 10354153 w 12423429"/>
              <a:gd name="connsiteY6" fmla="*/ 1060101 h 1987313"/>
              <a:gd name="connsiteX7" fmla="*/ 5729420 w 12423429"/>
              <a:gd name="connsiteY7" fmla="*/ 360700 h 1987313"/>
              <a:gd name="connsiteX8" fmla="*/ 2127980 w 12423429"/>
              <a:gd name="connsiteY8" fmla="*/ 985752 h 1987313"/>
              <a:gd name="connsiteX9" fmla="*/ 55654 w 12423429"/>
              <a:gd name="connsiteY9" fmla="*/ 1987313 h 1987313"/>
              <a:gd name="connsiteX0" fmla="*/ 55654 w 12423429"/>
              <a:gd name="connsiteY0" fmla="*/ 1987313 h 1987313"/>
              <a:gd name="connsiteX1" fmla="*/ 0 w 12423429"/>
              <a:gd name="connsiteY1" fmla="*/ 1453446 h 1987313"/>
              <a:gd name="connsiteX2" fmla="*/ 5566808 w 12423429"/>
              <a:gd name="connsiteY2" fmla="*/ 12317 h 1987313"/>
              <a:gd name="connsiteX3" fmla="*/ 10120824 w 12423429"/>
              <a:gd name="connsiteY3" fmla="*/ 803491 h 1987313"/>
              <a:gd name="connsiteX4" fmla="*/ 12387205 w 12423429"/>
              <a:gd name="connsiteY4" fmla="*/ 1602012 h 1987313"/>
              <a:gd name="connsiteX5" fmla="*/ 12423429 w 12423429"/>
              <a:gd name="connsiteY5" fmla="*/ 1864759 h 1987313"/>
              <a:gd name="connsiteX6" fmla="*/ 10354153 w 12423429"/>
              <a:gd name="connsiteY6" fmla="*/ 1060101 h 1987313"/>
              <a:gd name="connsiteX7" fmla="*/ 5729420 w 12423429"/>
              <a:gd name="connsiteY7" fmla="*/ 360700 h 1987313"/>
              <a:gd name="connsiteX8" fmla="*/ 2127980 w 12423429"/>
              <a:gd name="connsiteY8" fmla="*/ 985752 h 1987313"/>
              <a:gd name="connsiteX9" fmla="*/ 55654 w 12423429"/>
              <a:gd name="connsiteY9" fmla="*/ 1987313 h 1987313"/>
              <a:gd name="connsiteX0" fmla="*/ 55654 w 12423429"/>
              <a:gd name="connsiteY0" fmla="*/ 1987313 h 1987313"/>
              <a:gd name="connsiteX1" fmla="*/ 0 w 12423429"/>
              <a:gd name="connsiteY1" fmla="*/ 1453446 h 1987313"/>
              <a:gd name="connsiteX2" fmla="*/ 5566808 w 12423429"/>
              <a:gd name="connsiteY2" fmla="*/ 12317 h 1987313"/>
              <a:gd name="connsiteX3" fmla="*/ 10120824 w 12423429"/>
              <a:gd name="connsiteY3" fmla="*/ 803491 h 1987313"/>
              <a:gd name="connsiteX4" fmla="*/ 12387205 w 12423429"/>
              <a:gd name="connsiteY4" fmla="*/ 1602012 h 1987313"/>
              <a:gd name="connsiteX5" fmla="*/ 12423429 w 12423429"/>
              <a:gd name="connsiteY5" fmla="*/ 1864759 h 1987313"/>
              <a:gd name="connsiteX6" fmla="*/ 10354153 w 12423429"/>
              <a:gd name="connsiteY6" fmla="*/ 1060101 h 1987313"/>
              <a:gd name="connsiteX7" fmla="*/ 5914751 w 12423429"/>
              <a:gd name="connsiteY7" fmla="*/ 702583 h 1987313"/>
              <a:gd name="connsiteX8" fmla="*/ 2127980 w 12423429"/>
              <a:gd name="connsiteY8" fmla="*/ 985752 h 1987313"/>
              <a:gd name="connsiteX9" fmla="*/ 55654 w 12423429"/>
              <a:gd name="connsiteY9" fmla="*/ 1987313 h 1987313"/>
              <a:gd name="connsiteX0" fmla="*/ 55654 w 12423429"/>
              <a:gd name="connsiteY0" fmla="*/ 1788614 h 1788614"/>
              <a:gd name="connsiteX1" fmla="*/ 0 w 12423429"/>
              <a:gd name="connsiteY1" fmla="*/ 1254747 h 1788614"/>
              <a:gd name="connsiteX2" fmla="*/ 6764282 w 12423429"/>
              <a:gd name="connsiteY2" fmla="*/ 17113 h 1788614"/>
              <a:gd name="connsiteX3" fmla="*/ 10120824 w 12423429"/>
              <a:gd name="connsiteY3" fmla="*/ 604792 h 1788614"/>
              <a:gd name="connsiteX4" fmla="*/ 12387205 w 12423429"/>
              <a:gd name="connsiteY4" fmla="*/ 1403313 h 1788614"/>
              <a:gd name="connsiteX5" fmla="*/ 12423429 w 12423429"/>
              <a:gd name="connsiteY5" fmla="*/ 1666060 h 1788614"/>
              <a:gd name="connsiteX6" fmla="*/ 10354153 w 12423429"/>
              <a:gd name="connsiteY6" fmla="*/ 861402 h 1788614"/>
              <a:gd name="connsiteX7" fmla="*/ 5914751 w 12423429"/>
              <a:gd name="connsiteY7" fmla="*/ 503884 h 1788614"/>
              <a:gd name="connsiteX8" fmla="*/ 2127980 w 12423429"/>
              <a:gd name="connsiteY8" fmla="*/ 787053 h 1788614"/>
              <a:gd name="connsiteX9" fmla="*/ 55654 w 12423429"/>
              <a:gd name="connsiteY9" fmla="*/ 1788614 h 1788614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127980 w 12423429"/>
              <a:gd name="connsiteY8" fmla="*/ 775588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192631 w 12423429"/>
              <a:gd name="connsiteY8" fmla="*/ 916615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192631 w 12423429"/>
              <a:gd name="connsiteY8" fmla="*/ 916615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219350 w 12423429"/>
              <a:gd name="connsiteY8" fmla="*/ 1012341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219350 w 12423429"/>
              <a:gd name="connsiteY8" fmla="*/ 1012341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219350 w 12423429"/>
              <a:gd name="connsiteY8" fmla="*/ 1012341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219350 w 12423429"/>
              <a:gd name="connsiteY8" fmla="*/ 1012341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2219350 w 12423429"/>
              <a:gd name="connsiteY8" fmla="*/ 1012341 h 1777149"/>
              <a:gd name="connsiteX9" fmla="*/ 55654 w 12423429"/>
              <a:gd name="connsiteY9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914751 w 12423429"/>
              <a:gd name="connsiteY7" fmla="*/ 492419 h 1777149"/>
              <a:gd name="connsiteX8" fmla="*/ 55654 w 12423429"/>
              <a:gd name="connsiteY8" fmla="*/ 1777149 h 1777149"/>
              <a:gd name="connsiteX0" fmla="*/ 55654 w 12423429"/>
              <a:gd name="connsiteY0" fmla="*/ 1777149 h 1777149"/>
              <a:gd name="connsiteX1" fmla="*/ 0 w 12423429"/>
              <a:gd name="connsiteY1" fmla="*/ 1243282 h 1777149"/>
              <a:gd name="connsiteX2" fmla="*/ 6764282 w 12423429"/>
              <a:gd name="connsiteY2" fmla="*/ 5648 h 1777149"/>
              <a:gd name="connsiteX3" fmla="*/ 10120824 w 12423429"/>
              <a:gd name="connsiteY3" fmla="*/ 593327 h 1777149"/>
              <a:gd name="connsiteX4" fmla="*/ 12387205 w 12423429"/>
              <a:gd name="connsiteY4" fmla="*/ 1391848 h 1777149"/>
              <a:gd name="connsiteX5" fmla="*/ 12423429 w 12423429"/>
              <a:gd name="connsiteY5" fmla="*/ 1654595 h 1777149"/>
              <a:gd name="connsiteX6" fmla="*/ 10354153 w 12423429"/>
              <a:gd name="connsiteY6" fmla="*/ 849937 h 1777149"/>
              <a:gd name="connsiteX7" fmla="*/ 55654 w 12423429"/>
              <a:gd name="connsiteY7" fmla="*/ 1777149 h 1777149"/>
              <a:gd name="connsiteX0" fmla="*/ 55654 w 12423429"/>
              <a:gd name="connsiteY0" fmla="*/ 1777149 h 1796894"/>
              <a:gd name="connsiteX1" fmla="*/ 0 w 12423429"/>
              <a:gd name="connsiteY1" fmla="*/ 1243282 h 1796894"/>
              <a:gd name="connsiteX2" fmla="*/ 6764282 w 12423429"/>
              <a:gd name="connsiteY2" fmla="*/ 5648 h 1796894"/>
              <a:gd name="connsiteX3" fmla="*/ 10120824 w 12423429"/>
              <a:gd name="connsiteY3" fmla="*/ 593327 h 1796894"/>
              <a:gd name="connsiteX4" fmla="*/ 12387205 w 12423429"/>
              <a:gd name="connsiteY4" fmla="*/ 1391848 h 1796894"/>
              <a:gd name="connsiteX5" fmla="*/ 12423429 w 12423429"/>
              <a:gd name="connsiteY5" fmla="*/ 1654595 h 1796894"/>
              <a:gd name="connsiteX6" fmla="*/ 55654 w 12423429"/>
              <a:gd name="connsiteY6" fmla="*/ 1777149 h 1796894"/>
              <a:gd name="connsiteX0" fmla="*/ 55654 w 12423429"/>
              <a:gd name="connsiteY0" fmla="*/ 1771889 h 1791634"/>
              <a:gd name="connsiteX1" fmla="*/ 0 w 12423429"/>
              <a:gd name="connsiteY1" fmla="*/ 1238022 h 1791634"/>
              <a:gd name="connsiteX2" fmla="*/ 6764282 w 12423429"/>
              <a:gd name="connsiteY2" fmla="*/ 388 h 1791634"/>
              <a:gd name="connsiteX3" fmla="*/ 12387205 w 12423429"/>
              <a:gd name="connsiteY3" fmla="*/ 1386588 h 1791634"/>
              <a:gd name="connsiteX4" fmla="*/ 12423429 w 12423429"/>
              <a:gd name="connsiteY4" fmla="*/ 1649335 h 1791634"/>
              <a:gd name="connsiteX5" fmla="*/ 55654 w 12423429"/>
              <a:gd name="connsiteY5" fmla="*/ 1771889 h 1791634"/>
              <a:gd name="connsiteX0" fmla="*/ 55654 w 12423429"/>
              <a:gd name="connsiteY0" fmla="*/ 549953 h 569698"/>
              <a:gd name="connsiteX1" fmla="*/ 0 w 12423429"/>
              <a:gd name="connsiteY1" fmla="*/ 16086 h 569698"/>
              <a:gd name="connsiteX2" fmla="*/ 12387205 w 12423429"/>
              <a:gd name="connsiteY2" fmla="*/ 164652 h 569698"/>
              <a:gd name="connsiteX3" fmla="*/ 12423429 w 12423429"/>
              <a:gd name="connsiteY3" fmla="*/ 427399 h 569698"/>
              <a:gd name="connsiteX4" fmla="*/ 55654 w 12423429"/>
              <a:gd name="connsiteY4" fmla="*/ 549953 h 569698"/>
              <a:gd name="connsiteX0" fmla="*/ 55654 w 12423429"/>
              <a:gd name="connsiteY0" fmla="*/ 986095 h 1005840"/>
              <a:gd name="connsiteX1" fmla="*/ 0 w 12423429"/>
              <a:gd name="connsiteY1" fmla="*/ 452228 h 1005840"/>
              <a:gd name="connsiteX2" fmla="*/ 12310568 w 12423429"/>
              <a:gd name="connsiteY2" fmla="*/ 7091 h 1005840"/>
              <a:gd name="connsiteX3" fmla="*/ 12423429 w 12423429"/>
              <a:gd name="connsiteY3" fmla="*/ 863541 h 1005840"/>
              <a:gd name="connsiteX4" fmla="*/ 55654 w 12423429"/>
              <a:gd name="connsiteY4" fmla="*/ 986095 h 1005840"/>
              <a:gd name="connsiteX0" fmla="*/ 55654 w 12353888"/>
              <a:gd name="connsiteY0" fmla="*/ 986095 h 991124"/>
              <a:gd name="connsiteX1" fmla="*/ 0 w 12353888"/>
              <a:gd name="connsiteY1" fmla="*/ 452228 h 991124"/>
              <a:gd name="connsiteX2" fmla="*/ 12310568 w 12353888"/>
              <a:gd name="connsiteY2" fmla="*/ 7091 h 991124"/>
              <a:gd name="connsiteX3" fmla="*/ 12353888 w 12353888"/>
              <a:gd name="connsiteY3" fmla="*/ 336704 h 991124"/>
              <a:gd name="connsiteX4" fmla="*/ 55654 w 12353888"/>
              <a:gd name="connsiteY4" fmla="*/ 986095 h 991124"/>
              <a:gd name="connsiteX0" fmla="*/ 55654 w 12353888"/>
              <a:gd name="connsiteY0" fmla="*/ 995463 h 1000492"/>
              <a:gd name="connsiteX1" fmla="*/ 0 w 12353888"/>
              <a:gd name="connsiteY1" fmla="*/ 461596 h 1000492"/>
              <a:gd name="connsiteX2" fmla="*/ 12336838 w 12353888"/>
              <a:gd name="connsiteY2" fmla="*/ 6958 h 1000492"/>
              <a:gd name="connsiteX3" fmla="*/ 12353888 w 12353888"/>
              <a:gd name="connsiteY3" fmla="*/ 346072 h 1000492"/>
              <a:gd name="connsiteX4" fmla="*/ 55654 w 12353888"/>
              <a:gd name="connsiteY4" fmla="*/ 995463 h 1000492"/>
              <a:gd name="connsiteX0" fmla="*/ 55654 w 12353888"/>
              <a:gd name="connsiteY0" fmla="*/ 988505 h 993534"/>
              <a:gd name="connsiteX1" fmla="*/ 0 w 12353888"/>
              <a:gd name="connsiteY1" fmla="*/ 454638 h 993534"/>
              <a:gd name="connsiteX2" fmla="*/ 3967073 w 12353888"/>
              <a:gd name="connsiteY2" fmla="*/ 279467 h 993534"/>
              <a:gd name="connsiteX3" fmla="*/ 12336838 w 12353888"/>
              <a:gd name="connsiteY3" fmla="*/ 0 h 993534"/>
              <a:gd name="connsiteX4" fmla="*/ 12353888 w 12353888"/>
              <a:gd name="connsiteY4" fmla="*/ 339114 h 993534"/>
              <a:gd name="connsiteX5" fmla="*/ 55654 w 12353888"/>
              <a:gd name="connsiteY5" fmla="*/ 988505 h 993534"/>
              <a:gd name="connsiteX0" fmla="*/ 55654 w 12353888"/>
              <a:gd name="connsiteY0" fmla="*/ 1662330 h 1667359"/>
              <a:gd name="connsiteX1" fmla="*/ 0 w 12353888"/>
              <a:gd name="connsiteY1" fmla="*/ 1128463 h 1667359"/>
              <a:gd name="connsiteX2" fmla="*/ 4291637 w 12353888"/>
              <a:gd name="connsiteY2" fmla="*/ 0 h 1667359"/>
              <a:gd name="connsiteX3" fmla="*/ 12336838 w 12353888"/>
              <a:gd name="connsiteY3" fmla="*/ 673825 h 1667359"/>
              <a:gd name="connsiteX4" fmla="*/ 12353888 w 12353888"/>
              <a:gd name="connsiteY4" fmla="*/ 1012939 h 1667359"/>
              <a:gd name="connsiteX5" fmla="*/ 55654 w 12353888"/>
              <a:gd name="connsiteY5" fmla="*/ 1662330 h 1667359"/>
              <a:gd name="connsiteX0" fmla="*/ 55654 w 12353888"/>
              <a:gd name="connsiteY0" fmla="*/ 1662791 h 1667820"/>
              <a:gd name="connsiteX1" fmla="*/ 0 w 12353888"/>
              <a:gd name="connsiteY1" fmla="*/ 1128924 h 1667820"/>
              <a:gd name="connsiteX2" fmla="*/ 4291637 w 12353888"/>
              <a:gd name="connsiteY2" fmla="*/ 461 h 1667820"/>
              <a:gd name="connsiteX3" fmla="*/ 12336838 w 12353888"/>
              <a:gd name="connsiteY3" fmla="*/ 674286 h 1667820"/>
              <a:gd name="connsiteX4" fmla="*/ 12353888 w 12353888"/>
              <a:gd name="connsiteY4" fmla="*/ 1013400 h 1667820"/>
              <a:gd name="connsiteX5" fmla="*/ 55654 w 12353888"/>
              <a:gd name="connsiteY5" fmla="*/ 1662791 h 1667820"/>
              <a:gd name="connsiteX0" fmla="*/ 55654 w 12353888"/>
              <a:gd name="connsiteY0" fmla="*/ 1662791 h 1667820"/>
              <a:gd name="connsiteX1" fmla="*/ 0 w 12353888"/>
              <a:gd name="connsiteY1" fmla="*/ 1128924 h 1667820"/>
              <a:gd name="connsiteX2" fmla="*/ 4291637 w 12353888"/>
              <a:gd name="connsiteY2" fmla="*/ 461 h 1667820"/>
              <a:gd name="connsiteX3" fmla="*/ 12336838 w 12353888"/>
              <a:gd name="connsiteY3" fmla="*/ 674286 h 1667820"/>
              <a:gd name="connsiteX4" fmla="*/ 12353888 w 12353888"/>
              <a:gd name="connsiteY4" fmla="*/ 1013400 h 1667820"/>
              <a:gd name="connsiteX5" fmla="*/ 55654 w 12353888"/>
              <a:gd name="connsiteY5" fmla="*/ 1662791 h 1667820"/>
              <a:gd name="connsiteX0" fmla="*/ 55654 w 12353888"/>
              <a:gd name="connsiteY0" fmla="*/ 1662946 h 1667975"/>
              <a:gd name="connsiteX1" fmla="*/ 0 w 12353888"/>
              <a:gd name="connsiteY1" fmla="*/ 1129079 h 1667975"/>
              <a:gd name="connsiteX2" fmla="*/ 1918811 w 12353888"/>
              <a:gd name="connsiteY2" fmla="*/ 564595 h 1667975"/>
              <a:gd name="connsiteX3" fmla="*/ 4291637 w 12353888"/>
              <a:gd name="connsiteY3" fmla="*/ 616 h 1667975"/>
              <a:gd name="connsiteX4" fmla="*/ 12336838 w 12353888"/>
              <a:gd name="connsiteY4" fmla="*/ 674441 h 1667975"/>
              <a:gd name="connsiteX5" fmla="*/ 12353888 w 12353888"/>
              <a:gd name="connsiteY5" fmla="*/ 1013555 h 1667975"/>
              <a:gd name="connsiteX6" fmla="*/ 55654 w 12353888"/>
              <a:gd name="connsiteY6" fmla="*/ 1662946 h 1667975"/>
              <a:gd name="connsiteX0" fmla="*/ 55654 w 12353888"/>
              <a:gd name="connsiteY0" fmla="*/ 1663118 h 1668147"/>
              <a:gd name="connsiteX1" fmla="*/ 0 w 12353888"/>
              <a:gd name="connsiteY1" fmla="*/ 1129251 h 1668147"/>
              <a:gd name="connsiteX2" fmla="*/ 1909320 w 12353888"/>
              <a:gd name="connsiteY2" fmla="*/ 475319 h 1668147"/>
              <a:gd name="connsiteX3" fmla="*/ 4291637 w 12353888"/>
              <a:gd name="connsiteY3" fmla="*/ 788 h 1668147"/>
              <a:gd name="connsiteX4" fmla="*/ 12336838 w 12353888"/>
              <a:gd name="connsiteY4" fmla="*/ 674613 h 1668147"/>
              <a:gd name="connsiteX5" fmla="*/ 12353888 w 12353888"/>
              <a:gd name="connsiteY5" fmla="*/ 1013727 h 1668147"/>
              <a:gd name="connsiteX6" fmla="*/ 55654 w 12353888"/>
              <a:gd name="connsiteY6" fmla="*/ 1663118 h 1668147"/>
              <a:gd name="connsiteX0" fmla="*/ 55654 w 12353888"/>
              <a:gd name="connsiteY0" fmla="*/ 1663321 h 1668350"/>
              <a:gd name="connsiteX1" fmla="*/ 0 w 12353888"/>
              <a:gd name="connsiteY1" fmla="*/ 1129454 h 1668350"/>
              <a:gd name="connsiteX2" fmla="*/ 1909320 w 12353888"/>
              <a:gd name="connsiteY2" fmla="*/ 475522 h 1668350"/>
              <a:gd name="connsiteX3" fmla="*/ 4291637 w 12353888"/>
              <a:gd name="connsiteY3" fmla="*/ 991 h 1668350"/>
              <a:gd name="connsiteX4" fmla="*/ 12336838 w 12353888"/>
              <a:gd name="connsiteY4" fmla="*/ 674816 h 1668350"/>
              <a:gd name="connsiteX5" fmla="*/ 12353888 w 12353888"/>
              <a:gd name="connsiteY5" fmla="*/ 1013930 h 1668350"/>
              <a:gd name="connsiteX6" fmla="*/ 55654 w 12353888"/>
              <a:gd name="connsiteY6" fmla="*/ 1663321 h 1668350"/>
              <a:gd name="connsiteX0" fmla="*/ 55654 w 12353888"/>
              <a:gd name="connsiteY0" fmla="*/ 1663321 h 1668350"/>
              <a:gd name="connsiteX1" fmla="*/ 0 w 12353888"/>
              <a:gd name="connsiteY1" fmla="*/ 1129454 h 1668350"/>
              <a:gd name="connsiteX2" fmla="*/ 1909320 w 12353888"/>
              <a:gd name="connsiteY2" fmla="*/ 475522 h 1668350"/>
              <a:gd name="connsiteX3" fmla="*/ 4291637 w 12353888"/>
              <a:gd name="connsiteY3" fmla="*/ 991 h 1668350"/>
              <a:gd name="connsiteX4" fmla="*/ 12336838 w 12353888"/>
              <a:gd name="connsiteY4" fmla="*/ 674816 h 1668350"/>
              <a:gd name="connsiteX5" fmla="*/ 12353888 w 12353888"/>
              <a:gd name="connsiteY5" fmla="*/ 1013930 h 1668350"/>
              <a:gd name="connsiteX6" fmla="*/ 55654 w 12353888"/>
              <a:gd name="connsiteY6" fmla="*/ 1663321 h 1668350"/>
              <a:gd name="connsiteX0" fmla="*/ 55654 w 12353888"/>
              <a:gd name="connsiteY0" fmla="*/ 1662792 h 1667821"/>
              <a:gd name="connsiteX1" fmla="*/ 0 w 12353888"/>
              <a:gd name="connsiteY1" fmla="*/ 1128925 h 1667821"/>
              <a:gd name="connsiteX2" fmla="*/ 1909320 w 12353888"/>
              <a:gd name="connsiteY2" fmla="*/ 474993 h 1667821"/>
              <a:gd name="connsiteX3" fmla="*/ 4291637 w 12353888"/>
              <a:gd name="connsiteY3" fmla="*/ 462 h 1667821"/>
              <a:gd name="connsiteX4" fmla="*/ 12336838 w 12353888"/>
              <a:gd name="connsiteY4" fmla="*/ 674287 h 1667821"/>
              <a:gd name="connsiteX5" fmla="*/ 12353888 w 12353888"/>
              <a:gd name="connsiteY5" fmla="*/ 1013401 h 1667821"/>
              <a:gd name="connsiteX6" fmla="*/ 55654 w 12353888"/>
              <a:gd name="connsiteY6" fmla="*/ 1662792 h 1667821"/>
              <a:gd name="connsiteX0" fmla="*/ 55654 w 12353888"/>
              <a:gd name="connsiteY0" fmla="*/ 1666204 h 1671233"/>
              <a:gd name="connsiteX1" fmla="*/ 0 w 12353888"/>
              <a:gd name="connsiteY1" fmla="*/ 1132337 h 1671233"/>
              <a:gd name="connsiteX2" fmla="*/ 1694045 w 12353888"/>
              <a:gd name="connsiteY2" fmla="*/ 455637 h 1671233"/>
              <a:gd name="connsiteX3" fmla="*/ 4291637 w 12353888"/>
              <a:gd name="connsiteY3" fmla="*/ 3874 h 1671233"/>
              <a:gd name="connsiteX4" fmla="*/ 12336838 w 12353888"/>
              <a:gd name="connsiteY4" fmla="*/ 677699 h 1671233"/>
              <a:gd name="connsiteX5" fmla="*/ 12353888 w 12353888"/>
              <a:gd name="connsiteY5" fmla="*/ 1016813 h 1671233"/>
              <a:gd name="connsiteX6" fmla="*/ 55654 w 12353888"/>
              <a:gd name="connsiteY6" fmla="*/ 1666204 h 1671233"/>
              <a:gd name="connsiteX0" fmla="*/ 55654 w 12353888"/>
              <a:gd name="connsiteY0" fmla="*/ 1665940 h 1670969"/>
              <a:gd name="connsiteX1" fmla="*/ 0 w 12353888"/>
              <a:gd name="connsiteY1" fmla="*/ 1132073 h 1670969"/>
              <a:gd name="connsiteX2" fmla="*/ 1694045 w 12353888"/>
              <a:gd name="connsiteY2" fmla="*/ 455373 h 1670969"/>
              <a:gd name="connsiteX3" fmla="*/ 4291637 w 12353888"/>
              <a:gd name="connsiteY3" fmla="*/ 3610 h 1670969"/>
              <a:gd name="connsiteX4" fmla="*/ 12336838 w 12353888"/>
              <a:gd name="connsiteY4" fmla="*/ 677435 h 1670969"/>
              <a:gd name="connsiteX5" fmla="*/ 12353888 w 12353888"/>
              <a:gd name="connsiteY5" fmla="*/ 1016549 h 1670969"/>
              <a:gd name="connsiteX6" fmla="*/ 55654 w 12353888"/>
              <a:gd name="connsiteY6" fmla="*/ 1665940 h 1670969"/>
              <a:gd name="connsiteX0" fmla="*/ 55654 w 12353888"/>
              <a:gd name="connsiteY0" fmla="*/ 1667431 h 1672460"/>
              <a:gd name="connsiteX1" fmla="*/ 0 w 12353888"/>
              <a:gd name="connsiteY1" fmla="*/ 1133564 h 1672460"/>
              <a:gd name="connsiteX2" fmla="*/ 1694045 w 12353888"/>
              <a:gd name="connsiteY2" fmla="*/ 456864 h 1672460"/>
              <a:gd name="connsiteX3" fmla="*/ 4291637 w 12353888"/>
              <a:gd name="connsiteY3" fmla="*/ 5101 h 1672460"/>
              <a:gd name="connsiteX4" fmla="*/ 12336838 w 12353888"/>
              <a:gd name="connsiteY4" fmla="*/ 678926 h 1672460"/>
              <a:gd name="connsiteX5" fmla="*/ 12353888 w 12353888"/>
              <a:gd name="connsiteY5" fmla="*/ 1018040 h 1672460"/>
              <a:gd name="connsiteX6" fmla="*/ 55654 w 12353888"/>
              <a:gd name="connsiteY6" fmla="*/ 1667431 h 1672460"/>
              <a:gd name="connsiteX0" fmla="*/ 55654 w 12353888"/>
              <a:gd name="connsiteY0" fmla="*/ 1666578 h 1671607"/>
              <a:gd name="connsiteX1" fmla="*/ 0 w 12353888"/>
              <a:gd name="connsiteY1" fmla="*/ 1132711 h 1671607"/>
              <a:gd name="connsiteX2" fmla="*/ 1694045 w 12353888"/>
              <a:gd name="connsiteY2" fmla="*/ 456011 h 1671607"/>
              <a:gd name="connsiteX3" fmla="*/ 4291637 w 12353888"/>
              <a:gd name="connsiteY3" fmla="*/ 4248 h 1671607"/>
              <a:gd name="connsiteX4" fmla="*/ 12336838 w 12353888"/>
              <a:gd name="connsiteY4" fmla="*/ 678073 h 1671607"/>
              <a:gd name="connsiteX5" fmla="*/ 12353888 w 12353888"/>
              <a:gd name="connsiteY5" fmla="*/ 1017187 h 1671607"/>
              <a:gd name="connsiteX6" fmla="*/ 55654 w 12353888"/>
              <a:gd name="connsiteY6" fmla="*/ 1666578 h 1671607"/>
              <a:gd name="connsiteX0" fmla="*/ 55654 w 12353888"/>
              <a:gd name="connsiteY0" fmla="*/ 1663769 h 1668798"/>
              <a:gd name="connsiteX1" fmla="*/ 0 w 12353888"/>
              <a:gd name="connsiteY1" fmla="*/ 1129902 h 1668798"/>
              <a:gd name="connsiteX2" fmla="*/ 1694045 w 12353888"/>
              <a:gd name="connsiteY2" fmla="*/ 453202 h 1668798"/>
              <a:gd name="connsiteX3" fmla="*/ 4291637 w 12353888"/>
              <a:gd name="connsiteY3" fmla="*/ 1439 h 1668798"/>
              <a:gd name="connsiteX4" fmla="*/ 8582892 w 12353888"/>
              <a:gd name="connsiteY4" fmla="*/ 322643 h 1668798"/>
              <a:gd name="connsiteX5" fmla="*/ 12336838 w 12353888"/>
              <a:gd name="connsiteY5" fmla="*/ 675264 h 1668798"/>
              <a:gd name="connsiteX6" fmla="*/ 12353888 w 12353888"/>
              <a:gd name="connsiteY6" fmla="*/ 1014378 h 1668798"/>
              <a:gd name="connsiteX7" fmla="*/ 55654 w 12353888"/>
              <a:gd name="connsiteY7" fmla="*/ 1663769 h 1668798"/>
              <a:gd name="connsiteX0" fmla="*/ 55654 w 12353888"/>
              <a:gd name="connsiteY0" fmla="*/ 1685083 h 1690112"/>
              <a:gd name="connsiteX1" fmla="*/ 0 w 12353888"/>
              <a:gd name="connsiteY1" fmla="*/ 1151216 h 1690112"/>
              <a:gd name="connsiteX2" fmla="*/ 1694045 w 12353888"/>
              <a:gd name="connsiteY2" fmla="*/ 474516 h 1690112"/>
              <a:gd name="connsiteX3" fmla="*/ 4291637 w 12353888"/>
              <a:gd name="connsiteY3" fmla="*/ 22753 h 1690112"/>
              <a:gd name="connsiteX4" fmla="*/ 8727743 w 12353888"/>
              <a:gd name="connsiteY4" fmla="*/ 132904 h 1690112"/>
              <a:gd name="connsiteX5" fmla="*/ 12336838 w 12353888"/>
              <a:gd name="connsiteY5" fmla="*/ 696578 h 1690112"/>
              <a:gd name="connsiteX6" fmla="*/ 12353888 w 12353888"/>
              <a:gd name="connsiteY6" fmla="*/ 1035692 h 1690112"/>
              <a:gd name="connsiteX7" fmla="*/ 55654 w 12353888"/>
              <a:gd name="connsiteY7" fmla="*/ 1685083 h 1690112"/>
              <a:gd name="connsiteX0" fmla="*/ 55654 w 12353888"/>
              <a:gd name="connsiteY0" fmla="*/ 1685083 h 1690112"/>
              <a:gd name="connsiteX1" fmla="*/ 0 w 12353888"/>
              <a:gd name="connsiteY1" fmla="*/ 1151216 h 1690112"/>
              <a:gd name="connsiteX2" fmla="*/ 1694045 w 12353888"/>
              <a:gd name="connsiteY2" fmla="*/ 474516 h 1690112"/>
              <a:gd name="connsiteX3" fmla="*/ 4291637 w 12353888"/>
              <a:gd name="connsiteY3" fmla="*/ 22753 h 1690112"/>
              <a:gd name="connsiteX4" fmla="*/ 8727743 w 12353888"/>
              <a:gd name="connsiteY4" fmla="*/ 132904 h 1690112"/>
              <a:gd name="connsiteX5" fmla="*/ 12336838 w 12353888"/>
              <a:gd name="connsiteY5" fmla="*/ 696578 h 1690112"/>
              <a:gd name="connsiteX6" fmla="*/ 12353888 w 12353888"/>
              <a:gd name="connsiteY6" fmla="*/ 1035692 h 1690112"/>
              <a:gd name="connsiteX7" fmla="*/ 55654 w 12353888"/>
              <a:gd name="connsiteY7" fmla="*/ 1685083 h 1690112"/>
              <a:gd name="connsiteX0" fmla="*/ 55654 w 12353888"/>
              <a:gd name="connsiteY0" fmla="*/ 1685083 h 1690112"/>
              <a:gd name="connsiteX1" fmla="*/ 0 w 12353888"/>
              <a:gd name="connsiteY1" fmla="*/ 1151216 h 1690112"/>
              <a:gd name="connsiteX2" fmla="*/ 1694045 w 12353888"/>
              <a:gd name="connsiteY2" fmla="*/ 474516 h 1690112"/>
              <a:gd name="connsiteX3" fmla="*/ 4291637 w 12353888"/>
              <a:gd name="connsiteY3" fmla="*/ 22753 h 1690112"/>
              <a:gd name="connsiteX4" fmla="*/ 8727743 w 12353888"/>
              <a:gd name="connsiteY4" fmla="*/ 132904 h 1690112"/>
              <a:gd name="connsiteX5" fmla="*/ 12336838 w 12353888"/>
              <a:gd name="connsiteY5" fmla="*/ 696578 h 1690112"/>
              <a:gd name="connsiteX6" fmla="*/ 12353888 w 12353888"/>
              <a:gd name="connsiteY6" fmla="*/ 1035692 h 1690112"/>
              <a:gd name="connsiteX7" fmla="*/ 55654 w 12353888"/>
              <a:gd name="connsiteY7" fmla="*/ 1685083 h 1690112"/>
              <a:gd name="connsiteX0" fmla="*/ 55654 w 12353888"/>
              <a:gd name="connsiteY0" fmla="*/ 1685083 h 1738387"/>
              <a:gd name="connsiteX1" fmla="*/ 0 w 12353888"/>
              <a:gd name="connsiteY1" fmla="*/ 1151216 h 1738387"/>
              <a:gd name="connsiteX2" fmla="*/ 1694045 w 12353888"/>
              <a:gd name="connsiteY2" fmla="*/ 474516 h 1738387"/>
              <a:gd name="connsiteX3" fmla="*/ 4291637 w 12353888"/>
              <a:gd name="connsiteY3" fmla="*/ 22753 h 1738387"/>
              <a:gd name="connsiteX4" fmla="*/ 8727743 w 12353888"/>
              <a:gd name="connsiteY4" fmla="*/ 132904 h 1738387"/>
              <a:gd name="connsiteX5" fmla="*/ 12336838 w 12353888"/>
              <a:gd name="connsiteY5" fmla="*/ 696578 h 1738387"/>
              <a:gd name="connsiteX6" fmla="*/ 12353888 w 12353888"/>
              <a:gd name="connsiteY6" fmla="*/ 1035692 h 1738387"/>
              <a:gd name="connsiteX7" fmla="*/ 1879166 w 12353888"/>
              <a:gd name="connsiteY7" fmla="*/ 1645970 h 1738387"/>
              <a:gd name="connsiteX8" fmla="*/ 55654 w 12353888"/>
              <a:gd name="connsiteY8" fmla="*/ 1685083 h 1738387"/>
              <a:gd name="connsiteX0" fmla="*/ 55654 w 12353888"/>
              <a:gd name="connsiteY0" fmla="*/ 1685083 h 1689922"/>
              <a:gd name="connsiteX1" fmla="*/ 0 w 12353888"/>
              <a:gd name="connsiteY1" fmla="*/ 1151216 h 1689922"/>
              <a:gd name="connsiteX2" fmla="*/ 1694045 w 12353888"/>
              <a:gd name="connsiteY2" fmla="*/ 474516 h 1689922"/>
              <a:gd name="connsiteX3" fmla="*/ 4291637 w 12353888"/>
              <a:gd name="connsiteY3" fmla="*/ 22753 h 1689922"/>
              <a:gd name="connsiteX4" fmla="*/ 8727743 w 12353888"/>
              <a:gd name="connsiteY4" fmla="*/ 132904 h 1689922"/>
              <a:gd name="connsiteX5" fmla="*/ 12336838 w 12353888"/>
              <a:gd name="connsiteY5" fmla="*/ 696578 h 1689922"/>
              <a:gd name="connsiteX6" fmla="*/ 12353888 w 12353888"/>
              <a:gd name="connsiteY6" fmla="*/ 1035692 h 1689922"/>
              <a:gd name="connsiteX7" fmla="*/ 2352525 w 12353888"/>
              <a:gd name="connsiteY7" fmla="*/ 662087 h 1689922"/>
              <a:gd name="connsiteX8" fmla="*/ 55654 w 12353888"/>
              <a:gd name="connsiteY8" fmla="*/ 1685083 h 1689922"/>
              <a:gd name="connsiteX0" fmla="*/ 55654 w 12353888"/>
              <a:gd name="connsiteY0" fmla="*/ 1685083 h 1689922"/>
              <a:gd name="connsiteX1" fmla="*/ 0 w 12353888"/>
              <a:gd name="connsiteY1" fmla="*/ 1151216 h 1689922"/>
              <a:gd name="connsiteX2" fmla="*/ 1694045 w 12353888"/>
              <a:gd name="connsiteY2" fmla="*/ 474516 h 1689922"/>
              <a:gd name="connsiteX3" fmla="*/ 4291637 w 12353888"/>
              <a:gd name="connsiteY3" fmla="*/ 22753 h 1689922"/>
              <a:gd name="connsiteX4" fmla="*/ 8727743 w 12353888"/>
              <a:gd name="connsiteY4" fmla="*/ 132904 h 1689922"/>
              <a:gd name="connsiteX5" fmla="*/ 12336838 w 12353888"/>
              <a:gd name="connsiteY5" fmla="*/ 696578 h 1689922"/>
              <a:gd name="connsiteX6" fmla="*/ 12353888 w 12353888"/>
              <a:gd name="connsiteY6" fmla="*/ 1035692 h 1689922"/>
              <a:gd name="connsiteX7" fmla="*/ 2352525 w 12353888"/>
              <a:gd name="connsiteY7" fmla="*/ 662087 h 1689922"/>
              <a:gd name="connsiteX8" fmla="*/ 55654 w 12353888"/>
              <a:gd name="connsiteY8" fmla="*/ 1685083 h 1689922"/>
              <a:gd name="connsiteX0" fmla="*/ 55654 w 12353888"/>
              <a:gd name="connsiteY0" fmla="*/ 1685083 h 1689922"/>
              <a:gd name="connsiteX1" fmla="*/ 0 w 12353888"/>
              <a:gd name="connsiteY1" fmla="*/ 1151216 h 1689922"/>
              <a:gd name="connsiteX2" fmla="*/ 1694045 w 12353888"/>
              <a:gd name="connsiteY2" fmla="*/ 474516 h 1689922"/>
              <a:gd name="connsiteX3" fmla="*/ 4291637 w 12353888"/>
              <a:gd name="connsiteY3" fmla="*/ 22753 h 1689922"/>
              <a:gd name="connsiteX4" fmla="*/ 8727743 w 12353888"/>
              <a:gd name="connsiteY4" fmla="*/ 132904 h 1689922"/>
              <a:gd name="connsiteX5" fmla="*/ 12336838 w 12353888"/>
              <a:gd name="connsiteY5" fmla="*/ 696578 h 1689922"/>
              <a:gd name="connsiteX6" fmla="*/ 12353888 w 12353888"/>
              <a:gd name="connsiteY6" fmla="*/ 1035692 h 1689922"/>
              <a:gd name="connsiteX7" fmla="*/ 2352525 w 12353888"/>
              <a:gd name="connsiteY7" fmla="*/ 662087 h 1689922"/>
              <a:gd name="connsiteX8" fmla="*/ 55654 w 12353888"/>
              <a:gd name="connsiteY8" fmla="*/ 1685083 h 1689922"/>
              <a:gd name="connsiteX0" fmla="*/ 55654 w 12353888"/>
              <a:gd name="connsiteY0" fmla="*/ 1685083 h 1695208"/>
              <a:gd name="connsiteX1" fmla="*/ 0 w 12353888"/>
              <a:gd name="connsiteY1" fmla="*/ 1151216 h 1695208"/>
              <a:gd name="connsiteX2" fmla="*/ 1694045 w 12353888"/>
              <a:gd name="connsiteY2" fmla="*/ 474516 h 1695208"/>
              <a:gd name="connsiteX3" fmla="*/ 4291637 w 12353888"/>
              <a:gd name="connsiteY3" fmla="*/ 22753 h 1695208"/>
              <a:gd name="connsiteX4" fmla="*/ 8727743 w 12353888"/>
              <a:gd name="connsiteY4" fmla="*/ 132904 h 1695208"/>
              <a:gd name="connsiteX5" fmla="*/ 12336838 w 12353888"/>
              <a:gd name="connsiteY5" fmla="*/ 696578 h 1695208"/>
              <a:gd name="connsiteX6" fmla="*/ 12353888 w 12353888"/>
              <a:gd name="connsiteY6" fmla="*/ 1035692 h 1695208"/>
              <a:gd name="connsiteX7" fmla="*/ 2352525 w 12353888"/>
              <a:gd name="connsiteY7" fmla="*/ 662087 h 1695208"/>
              <a:gd name="connsiteX8" fmla="*/ 55654 w 12353888"/>
              <a:gd name="connsiteY8" fmla="*/ 1685083 h 1695208"/>
              <a:gd name="connsiteX0" fmla="*/ 55654 w 12353888"/>
              <a:gd name="connsiteY0" fmla="*/ 1685083 h 1695208"/>
              <a:gd name="connsiteX1" fmla="*/ 0 w 12353888"/>
              <a:gd name="connsiteY1" fmla="*/ 1151216 h 1695208"/>
              <a:gd name="connsiteX2" fmla="*/ 1694045 w 12353888"/>
              <a:gd name="connsiteY2" fmla="*/ 474516 h 1695208"/>
              <a:gd name="connsiteX3" fmla="*/ 4291637 w 12353888"/>
              <a:gd name="connsiteY3" fmla="*/ 22753 h 1695208"/>
              <a:gd name="connsiteX4" fmla="*/ 8727743 w 12353888"/>
              <a:gd name="connsiteY4" fmla="*/ 132904 h 1695208"/>
              <a:gd name="connsiteX5" fmla="*/ 12336838 w 12353888"/>
              <a:gd name="connsiteY5" fmla="*/ 696578 h 1695208"/>
              <a:gd name="connsiteX6" fmla="*/ 12353888 w 12353888"/>
              <a:gd name="connsiteY6" fmla="*/ 1035692 h 1695208"/>
              <a:gd name="connsiteX7" fmla="*/ 8631267 w 12353888"/>
              <a:gd name="connsiteY7" fmla="*/ 791100 h 1695208"/>
              <a:gd name="connsiteX8" fmla="*/ 2352525 w 12353888"/>
              <a:gd name="connsiteY8" fmla="*/ 662087 h 1695208"/>
              <a:gd name="connsiteX9" fmla="*/ 55654 w 12353888"/>
              <a:gd name="connsiteY9" fmla="*/ 1685083 h 1695208"/>
              <a:gd name="connsiteX0" fmla="*/ 55654 w 12353888"/>
              <a:gd name="connsiteY0" fmla="*/ 1685083 h 1695208"/>
              <a:gd name="connsiteX1" fmla="*/ 0 w 12353888"/>
              <a:gd name="connsiteY1" fmla="*/ 1151216 h 1695208"/>
              <a:gd name="connsiteX2" fmla="*/ 1694045 w 12353888"/>
              <a:gd name="connsiteY2" fmla="*/ 474516 h 1695208"/>
              <a:gd name="connsiteX3" fmla="*/ 4291637 w 12353888"/>
              <a:gd name="connsiteY3" fmla="*/ 22753 h 1695208"/>
              <a:gd name="connsiteX4" fmla="*/ 8727743 w 12353888"/>
              <a:gd name="connsiteY4" fmla="*/ 132904 h 1695208"/>
              <a:gd name="connsiteX5" fmla="*/ 12336838 w 12353888"/>
              <a:gd name="connsiteY5" fmla="*/ 696578 h 1695208"/>
              <a:gd name="connsiteX6" fmla="*/ 12353888 w 12353888"/>
              <a:gd name="connsiteY6" fmla="*/ 1035692 h 1695208"/>
              <a:gd name="connsiteX7" fmla="*/ 8631267 w 12353888"/>
              <a:gd name="connsiteY7" fmla="*/ 791100 h 1695208"/>
              <a:gd name="connsiteX8" fmla="*/ 2352525 w 12353888"/>
              <a:gd name="connsiteY8" fmla="*/ 662087 h 1695208"/>
              <a:gd name="connsiteX9" fmla="*/ 55654 w 12353888"/>
              <a:gd name="connsiteY9" fmla="*/ 1685083 h 1695208"/>
              <a:gd name="connsiteX0" fmla="*/ 55654 w 12353888"/>
              <a:gd name="connsiteY0" fmla="*/ 1685083 h 1690472"/>
              <a:gd name="connsiteX1" fmla="*/ 0 w 12353888"/>
              <a:gd name="connsiteY1" fmla="*/ 1151216 h 1690472"/>
              <a:gd name="connsiteX2" fmla="*/ 1694045 w 12353888"/>
              <a:gd name="connsiteY2" fmla="*/ 474516 h 1690472"/>
              <a:gd name="connsiteX3" fmla="*/ 4291637 w 12353888"/>
              <a:gd name="connsiteY3" fmla="*/ 22753 h 1690472"/>
              <a:gd name="connsiteX4" fmla="*/ 8727743 w 12353888"/>
              <a:gd name="connsiteY4" fmla="*/ 132904 h 1690472"/>
              <a:gd name="connsiteX5" fmla="*/ 12336838 w 12353888"/>
              <a:gd name="connsiteY5" fmla="*/ 696578 h 1690472"/>
              <a:gd name="connsiteX6" fmla="*/ 12353888 w 12353888"/>
              <a:gd name="connsiteY6" fmla="*/ 1035692 h 1690472"/>
              <a:gd name="connsiteX7" fmla="*/ 8678783 w 12353888"/>
              <a:gd name="connsiteY7" fmla="*/ 379176 h 1690472"/>
              <a:gd name="connsiteX8" fmla="*/ 2352525 w 12353888"/>
              <a:gd name="connsiteY8" fmla="*/ 662087 h 1690472"/>
              <a:gd name="connsiteX9" fmla="*/ 55654 w 12353888"/>
              <a:gd name="connsiteY9" fmla="*/ 1685083 h 1690472"/>
              <a:gd name="connsiteX0" fmla="*/ 55654 w 12353888"/>
              <a:gd name="connsiteY0" fmla="*/ 1685083 h 1690472"/>
              <a:gd name="connsiteX1" fmla="*/ 0 w 12353888"/>
              <a:gd name="connsiteY1" fmla="*/ 1151216 h 1690472"/>
              <a:gd name="connsiteX2" fmla="*/ 1694045 w 12353888"/>
              <a:gd name="connsiteY2" fmla="*/ 474516 h 1690472"/>
              <a:gd name="connsiteX3" fmla="*/ 4291637 w 12353888"/>
              <a:gd name="connsiteY3" fmla="*/ 22753 h 1690472"/>
              <a:gd name="connsiteX4" fmla="*/ 8727743 w 12353888"/>
              <a:gd name="connsiteY4" fmla="*/ 132904 h 1690472"/>
              <a:gd name="connsiteX5" fmla="*/ 12336838 w 12353888"/>
              <a:gd name="connsiteY5" fmla="*/ 696578 h 1690472"/>
              <a:gd name="connsiteX6" fmla="*/ 12353888 w 12353888"/>
              <a:gd name="connsiteY6" fmla="*/ 1035692 h 1690472"/>
              <a:gd name="connsiteX7" fmla="*/ 8678783 w 12353888"/>
              <a:gd name="connsiteY7" fmla="*/ 379176 h 1690472"/>
              <a:gd name="connsiteX8" fmla="*/ 2352525 w 12353888"/>
              <a:gd name="connsiteY8" fmla="*/ 662087 h 1690472"/>
              <a:gd name="connsiteX9" fmla="*/ 55654 w 12353888"/>
              <a:gd name="connsiteY9" fmla="*/ 1685083 h 1690472"/>
              <a:gd name="connsiteX0" fmla="*/ 55654 w 12353888"/>
              <a:gd name="connsiteY0" fmla="*/ 1685083 h 1690472"/>
              <a:gd name="connsiteX1" fmla="*/ 0 w 12353888"/>
              <a:gd name="connsiteY1" fmla="*/ 1151216 h 1690472"/>
              <a:gd name="connsiteX2" fmla="*/ 1694045 w 12353888"/>
              <a:gd name="connsiteY2" fmla="*/ 474516 h 1690472"/>
              <a:gd name="connsiteX3" fmla="*/ 4291637 w 12353888"/>
              <a:gd name="connsiteY3" fmla="*/ 22753 h 1690472"/>
              <a:gd name="connsiteX4" fmla="*/ 8727743 w 12353888"/>
              <a:gd name="connsiteY4" fmla="*/ 132904 h 1690472"/>
              <a:gd name="connsiteX5" fmla="*/ 12336838 w 12353888"/>
              <a:gd name="connsiteY5" fmla="*/ 696578 h 1690472"/>
              <a:gd name="connsiteX6" fmla="*/ 12353888 w 12353888"/>
              <a:gd name="connsiteY6" fmla="*/ 1035692 h 1690472"/>
              <a:gd name="connsiteX7" fmla="*/ 8678783 w 12353888"/>
              <a:gd name="connsiteY7" fmla="*/ 379176 h 1690472"/>
              <a:gd name="connsiteX8" fmla="*/ 4746033 w 12353888"/>
              <a:gd name="connsiteY8" fmla="*/ 427555 h 1690472"/>
              <a:gd name="connsiteX9" fmla="*/ 2352525 w 12353888"/>
              <a:gd name="connsiteY9" fmla="*/ 662087 h 1690472"/>
              <a:gd name="connsiteX10" fmla="*/ 55654 w 12353888"/>
              <a:gd name="connsiteY10" fmla="*/ 1685083 h 1690472"/>
              <a:gd name="connsiteX0" fmla="*/ 55654 w 12353888"/>
              <a:gd name="connsiteY0" fmla="*/ 1685083 h 1690472"/>
              <a:gd name="connsiteX1" fmla="*/ 0 w 12353888"/>
              <a:gd name="connsiteY1" fmla="*/ 1151216 h 1690472"/>
              <a:gd name="connsiteX2" fmla="*/ 1694045 w 12353888"/>
              <a:gd name="connsiteY2" fmla="*/ 474516 h 1690472"/>
              <a:gd name="connsiteX3" fmla="*/ 4291637 w 12353888"/>
              <a:gd name="connsiteY3" fmla="*/ 22753 h 1690472"/>
              <a:gd name="connsiteX4" fmla="*/ 8727743 w 12353888"/>
              <a:gd name="connsiteY4" fmla="*/ 132904 h 1690472"/>
              <a:gd name="connsiteX5" fmla="*/ 12336838 w 12353888"/>
              <a:gd name="connsiteY5" fmla="*/ 696578 h 1690472"/>
              <a:gd name="connsiteX6" fmla="*/ 12353888 w 12353888"/>
              <a:gd name="connsiteY6" fmla="*/ 1035692 h 1690472"/>
              <a:gd name="connsiteX7" fmla="*/ 8678783 w 12353888"/>
              <a:gd name="connsiteY7" fmla="*/ 379176 h 1690472"/>
              <a:gd name="connsiteX8" fmla="*/ 4746033 w 12353888"/>
              <a:gd name="connsiteY8" fmla="*/ 427555 h 1690472"/>
              <a:gd name="connsiteX9" fmla="*/ 2352525 w 12353888"/>
              <a:gd name="connsiteY9" fmla="*/ 662087 h 1690472"/>
              <a:gd name="connsiteX10" fmla="*/ 55654 w 12353888"/>
              <a:gd name="connsiteY10" fmla="*/ 1685083 h 1690472"/>
              <a:gd name="connsiteX0" fmla="*/ 55654 w 12353888"/>
              <a:gd name="connsiteY0" fmla="*/ 1685083 h 1690599"/>
              <a:gd name="connsiteX1" fmla="*/ 0 w 12353888"/>
              <a:gd name="connsiteY1" fmla="*/ 1151216 h 1690599"/>
              <a:gd name="connsiteX2" fmla="*/ 1694045 w 12353888"/>
              <a:gd name="connsiteY2" fmla="*/ 474516 h 1690599"/>
              <a:gd name="connsiteX3" fmla="*/ 4291637 w 12353888"/>
              <a:gd name="connsiteY3" fmla="*/ 22753 h 1690599"/>
              <a:gd name="connsiteX4" fmla="*/ 8727743 w 12353888"/>
              <a:gd name="connsiteY4" fmla="*/ 132904 h 1690599"/>
              <a:gd name="connsiteX5" fmla="*/ 12336838 w 12353888"/>
              <a:gd name="connsiteY5" fmla="*/ 696578 h 1690599"/>
              <a:gd name="connsiteX6" fmla="*/ 12353888 w 12353888"/>
              <a:gd name="connsiteY6" fmla="*/ 1035692 h 1690599"/>
              <a:gd name="connsiteX7" fmla="*/ 8678783 w 12353888"/>
              <a:gd name="connsiteY7" fmla="*/ 379176 h 1690599"/>
              <a:gd name="connsiteX8" fmla="*/ 4757125 w 12353888"/>
              <a:gd name="connsiteY8" fmla="*/ 245524 h 1690599"/>
              <a:gd name="connsiteX9" fmla="*/ 2352525 w 12353888"/>
              <a:gd name="connsiteY9" fmla="*/ 662087 h 1690599"/>
              <a:gd name="connsiteX10" fmla="*/ 55654 w 12353888"/>
              <a:gd name="connsiteY10" fmla="*/ 1685083 h 1690599"/>
              <a:gd name="connsiteX0" fmla="*/ 25740 w 12353888"/>
              <a:gd name="connsiteY0" fmla="*/ 1403175 h 1410566"/>
              <a:gd name="connsiteX1" fmla="*/ 0 w 12353888"/>
              <a:gd name="connsiteY1" fmla="*/ 1151216 h 1410566"/>
              <a:gd name="connsiteX2" fmla="*/ 1694045 w 12353888"/>
              <a:gd name="connsiteY2" fmla="*/ 474516 h 1410566"/>
              <a:gd name="connsiteX3" fmla="*/ 4291637 w 12353888"/>
              <a:gd name="connsiteY3" fmla="*/ 22753 h 1410566"/>
              <a:gd name="connsiteX4" fmla="*/ 8727743 w 12353888"/>
              <a:gd name="connsiteY4" fmla="*/ 132904 h 1410566"/>
              <a:gd name="connsiteX5" fmla="*/ 12336838 w 12353888"/>
              <a:gd name="connsiteY5" fmla="*/ 696578 h 1410566"/>
              <a:gd name="connsiteX6" fmla="*/ 12353888 w 12353888"/>
              <a:gd name="connsiteY6" fmla="*/ 1035692 h 1410566"/>
              <a:gd name="connsiteX7" fmla="*/ 8678783 w 12353888"/>
              <a:gd name="connsiteY7" fmla="*/ 379176 h 1410566"/>
              <a:gd name="connsiteX8" fmla="*/ 4757125 w 12353888"/>
              <a:gd name="connsiteY8" fmla="*/ 245524 h 1410566"/>
              <a:gd name="connsiteX9" fmla="*/ 2352525 w 12353888"/>
              <a:gd name="connsiteY9" fmla="*/ 662087 h 1410566"/>
              <a:gd name="connsiteX10" fmla="*/ 25740 w 12353888"/>
              <a:gd name="connsiteY10" fmla="*/ 1403175 h 1410566"/>
              <a:gd name="connsiteX0" fmla="*/ 15608 w 12353888"/>
              <a:gd name="connsiteY0" fmla="*/ 1307689 h 1316040"/>
              <a:gd name="connsiteX1" fmla="*/ 0 w 12353888"/>
              <a:gd name="connsiteY1" fmla="*/ 1151216 h 1316040"/>
              <a:gd name="connsiteX2" fmla="*/ 1694045 w 12353888"/>
              <a:gd name="connsiteY2" fmla="*/ 474516 h 1316040"/>
              <a:gd name="connsiteX3" fmla="*/ 4291637 w 12353888"/>
              <a:gd name="connsiteY3" fmla="*/ 22753 h 1316040"/>
              <a:gd name="connsiteX4" fmla="*/ 8727743 w 12353888"/>
              <a:gd name="connsiteY4" fmla="*/ 132904 h 1316040"/>
              <a:gd name="connsiteX5" fmla="*/ 12336838 w 12353888"/>
              <a:gd name="connsiteY5" fmla="*/ 696578 h 1316040"/>
              <a:gd name="connsiteX6" fmla="*/ 12353888 w 12353888"/>
              <a:gd name="connsiteY6" fmla="*/ 1035692 h 1316040"/>
              <a:gd name="connsiteX7" fmla="*/ 8678783 w 12353888"/>
              <a:gd name="connsiteY7" fmla="*/ 379176 h 1316040"/>
              <a:gd name="connsiteX8" fmla="*/ 4757125 w 12353888"/>
              <a:gd name="connsiteY8" fmla="*/ 245524 h 1316040"/>
              <a:gd name="connsiteX9" fmla="*/ 2352525 w 12353888"/>
              <a:gd name="connsiteY9" fmla="*/ 662087 h 1316040"/>
              <a:gd name="connsiteX10" fmla="*/ 15608 w 12353888"/>
              <a:gd name="connsiteY10" fmla="*/ 1307689 h 1316040"/>
              <a:gd name="connsiteX0" fmla="*/ 15608 w 12353888"/>
              <a:gd name="connsiteY0" fmla="*/ 1307689 h 1307689"/>
              <a:gd name="connsiteX1" fmla="*/ 0 w 12353888"/>
              <a:gd name="connsiteY1" fmla="*/ 1151216 h 1307689"/>
              <a:gd name="connsiteX2" fmla="*/ 1694045 w 12353888"/>
              <a:gd name="connsiteY2" fmla="*/ 474516 h 1307689"/>
              <a:gd name="connsiteX3" fmla="*/ 4291637 w 12353888"/>
              <a:gd name="connsiteY3" fmla="*/ 22753 h 1307689"/>
              <a:gd name="connsiteX4" fmla="*/ 8727743 w 12353888"/>
              <a:gd name="connsiteY4" fmla="*/ 132904 h 1307689"/>
              <a:gd name="connsiteX5" fmla="*/ 12336838 w 12353888"/>
              <a:gd name="connsiteY5" fmla="*/ 696578 h 1307689"/>
              <a:gd name="connsiteX6" fmla="*/ 12353888 w 12353888"/>
              <a:gd name="connsiteY6" fmla="*/ 1035692 h 1307689"/>
              <a:gd name="connsiteX7" fmla="*/ 8678783 w 12353888"/>
              <a:gd name="connsiteY7" fmla="*/ 379176 h 1307689"/>
              <a:gd name="connsiteX8" fmla="*/ 4757125 w 12353888"/>
              <a:gd name="connsiteY8" fmla="*/ 245524 h 1307689"/>
              <a:gd name="connsiteX9" fmla="*/ 2352525 w 12353888"/>
              <a:gd name="connsiteY9" fmla="*/ 662087 h 1307689"/>
              <a:gd name="connsiteX10" fmla="*/ 15608 w 12353888"/>
              <a:gd name="connsiteY10" fmla="*/ 1307689 h 1307689"/>
              <a:gd name="connsiteX0" fmla="*/ 15608 w 12353888"/>
              <a:gd name="connsiteY0" fmla="*/ 1307689 h 1307689"/>
              <a:gd name="connsiteX1" fmla="*/ 0 w 12353888"/>
              <a:gd name="connsiteY1" fmla="*/ 1151216 h 1307689"/>
              <a:gd name="connsiteX2" fmla="*/ 1694045 w 12353888"/>
              <a:gd name="connsiteY2" fmla="*/ 474516 h 1307689"/>
              <a:gd name="connsiteX3" fmla="*/ 4291637 w 12353888"/>
              <a:gd name="connsiteY3" fmla="*/ 22753 h 1307689"/>
              <a:gd name="connsiteX4" fmla="*/ 8727743 w 12353888"/>
              <a:gd name="connsiteY4" fmla="*/ 132904 h 1307689"/>
              <a:gd name="connsiteX5" fmla="*/ 12336838 w 12353888"/>
              <a:gd name="connsiteY5" fmla="*/ 696578 h 1307689"/>
              <a:gd name="connsiteX6" fmla="*/ 12353888 w 12353888"/>
              <a:gd name="connsiteY6" fmla="*/ 1035692 h 1307689"/>
              <a:gd name="connsiteX7" fmla="*/ 8678783 w 12353888"/>
              <a:gd name="connsiteY7" fmla="*/ 379176 h 1307689"/>
              <a:gd name="connsiteX8" fmla="*/ 4757125 w 12353888"/>
              <a:gd name="connsiteY8" fmla="*/ 245524 h 1307689"/>
              <a:gd name="connsiteX9" fmla="*/ 2352525 w 12353888"/>
              <a:gd name="connsiteY9" fmla="*/ 662087 h 1307689"/>
              <a:gd name="connsiteX10" fmla="*/ 15608 w 12353888"/>
              <a:gd name="connsiteY10" fmla="*/ 1307689 h 1307689"/>
              <a:gd name="connsiteX0" fmla="*/ 15608 w 12353888"/>
              <a:gd name="connsiteY0" fmla="*/ 1307689 h 1307689"/>
              <a:gd name="connsiteX1" fmla="*/ 0 w 12353888"/>
              <a:gd name="connsiteY1" fmla="*/ 1151216 h 1307689"/>
              <a:gd name="connsiteX2" fmla="*/ 1694045 w 12353888"/>
              <a:gd name="connsiteY2" fmla="*/ 474516 h 1307689"/>
              <a:gd name="connsiteX3" fmla="*/ 4291637 w 12353888"/>
              <a:gd name="connsiteY3" fmla="*/ 22753 h 1307689"/>
              <a:gd name="connsiteX4" fmla="*/ 8727743 w 12353888"/>
              <a:gd name="connsiteY4" fmla="*/ 132904 h 1307689"/>
              <a:gd name="connsiteX5" fmla="*/ 12323078 w 12353888"/>
              <a:gd name="connsiteY5" fmla="*/ 698013 h 1307689"/>
              <a:gd name="connsiteX6" fmla="*/ 12353888 w 12353888"/>
              <a:gd name="connsiteY6" fmla="*/ 1035692 h 1307689"/>
              <a:gd name="connsiteX7" fmla="*/ 8678783 w 12353888"/>
              <a:gd name="connsiteY7" fmla="*/ 379176 h 1307689"/>
              <a:gd name="connsiteX8" fmla="*/ 4757125 w 12353888"/>
              <a:gd name="connsiteY8" fmla="*/ 245524 h 1307689"/>
              <a:gd name="connsiteX9" fmla="*/ 2352525 w 12353888"/>
              <a:gd name="connsiteY9" fmla="*/ 662087 h 1307689"/>
              <a:gd name="connsiteX10" fmla="*/ 15608 w 12353888"/>
              <a:gd name="connsiteY10" fmla="*/ 1307689 h 1307689"/>
              <a:gd name="connsiteX0" fmla="*/ 15608 w 12335227"/>
              <a:gd name="connsiteY0" fmla="*/ 1307689 h 1307689"/>
              <a:gd name="connsiteX1" fmla="*/ 0 w 12335227"/>
              <a:gd name="connsiteY1" fmla="*/ 1151216 h 1307689"/>
              <a:gd name="connsiteX2" fmla="*/ 1694045 w 12335227"/>
              <a:gd name="connsiteY2" fmla="*/ 474516 h 1307689"/>
              <a:gd name="connsiteX3" fmla="*/ 4291637 w 12335227"/>
              <a:gd name="connsiteY3" fmla="*/ 22753 h 1307689"/>
              <a:gd name="connsiteX4" fmla="*/ 8727743 w 12335227"/>
              <a:gd name="connsiteY4" fmla="*/ 132904 h 1307689"/>
              <a:gd name="connsiteX5" fmla="*/ 12323078 w 12335227"/>
              <a:gd name="connsiteY5" fmla="*/ 698013 h 1307689"/>
              <a:gd name="connsiteX6" fmla="*/ 12333868 w 12335227"/>
              <a:gd name="connsiteY6" fmla="*/ 803322 h 1307689"/>
              <a:gd name="connsiteX7" fmla="*/ 8678783 w 12335227"/>
              <a:gd name="connsiteY7" fmla="*/ 379176 h 1307689"/>
              <a:gd name="connsiteX8" fmla="*/ 4757125 w 12335227"/>
              <a:gd name="connsiteY8" fmla="*/ 245524 h 1307689"/>
              <a:gd name="connsiteX9" fmla="*/ 2352525 w 12335227"/>
              <a:gd name="connsiteY9" fmla="*/ 662087 h 1307689"/>
              <a:gd name="connsiteX10" fmla="*/ 15608 w 12335227"/>
              <a:gd name="connsiteY10" fmla="*/ 1307689 h 1307689"/>
              <a:gd name="connsiteX0" fmla="*/ 15608 w 12335227"/>
              <a:gd name="connsiteY0" fmla="*/ 1307689 h 1307689"/>
              <a:gd name="connsiteX1" fmla="*/ 0 w 12335227"/>
              <a:gd name="connsiteY1" fmla="*/ 1151216 h 1307689"/>
              <a:gd name="connsiteX2" fmla="*/ 1694045 w 12335227"/>
              <a:gd name="connsiteY2" fmla="*/ 474516 h 1307689"/>
              <a:gd name="connsiteX3" fmla="*/ 4291637 w 12335227"/>
              <a:gd name="connsiteY3" fmla="*/ 22753 h 1307689"/>
              <a:gd name="connsiteX4" fmla="*/ 8727743 w 12335227"/>
              <a:gd name="connsiteY4" fmla="*/ 132904 h 1307689"/>
              <a:gd name="connsiteX5" fmla="*/ 12323078 w 12335227"/>
              <a:gd name="connsiteY5" fmla="*/ 698013 h 1307689"/>
              <a:gd name="connsiteX6" fmla="*/ 12333868 w 12335227"/>
              <a:gd name="connsiteY6" fmla="*/ 803322 h 1307689"/>
              <a:gd name="connsiteX7" fmla="*/ 8678783 w 12335227"/>
              <a:gd name="connsiteY7" fmla="*/ 379176 h 1307689"/>
              <a:gd name="connsiteX8" fmla="*/ 4757125 w 12335227"/>
              <a:gd name="connsiteY8" fmla="*/ 245524 h 1307689"/>
              <a:gd name="connsiteX9" fmla="*/ 2352525 w 12335227"/>
              <a:gd name="connsiteY9" fmla="*/ 662087 h 1307689"/>
              <a:gd name="connsiteX10" fmla="*/ 15608 w 12335227"/>
              <a:gd name="connsiteY10" fmla="*/ 1307689 h 1307689"/>
              <a:gd name="connsiteX0" fmla="*/ 15608 w 12331637"/>
              <a:gd name="connsiteY0" fmla="*/ 1307689 h 1307689"/>
              <a:gd name="connsiteX1" fmla="*/ 0 w 12331637"/>
              <a:gd name="connsiteY1" fmla="*/ 1151216 h 1307689"/>
              <a:gd name="connsiteX2" fmla="*/ 1694045 w 12331637"/>
              <a:gd name="connsiteY2" fmla="*/ 474516 h 1307689"/>
              <a:gd name="connsiteX3" fmla="*/ 4291637 w 12331637"/>
              <a:gd name="connsiteY3" fmla="*/ 22753 h 1307689"/>
              <a:gd name="connsiteX4" fmla="*/ 8727743 w 12331637"/>
              <a:gd name="connsiteY4" fmla="*/ 132904 h 1307689"/>
              <a:gd name="connsiteX5" fmla="*/ 12323078 w 12331637"/>
              <a:gd name="connsiteY5" fmla="*/ 698013 h 1307689"/>
              <a:gd name="connsiteX6" fmla="*/ 12323493 w 12331637"/>
              <a:gd name="connsiteY6" fmla="*/ 749237 h 1307689"/>
              <a:gd name="connsiteX7" fmla="*/ 8678783 w 12331637"/>
              <a:gd name="connsiteY7" fmla="*/ 379176 h 1307689"/>
              <a:gd name="connsiteX8" fmla="*/ 4757125 w 12331637"/>
              <a:gd name="connsiteY8" fmla="*/ 245524 h 1307689"/>
              <a:gd name="connsiteX9" fmla="*/ 2352525 w 12331637"/>
              <a:gd name="connsiteY9" fmla="*/ 662087 h 1307689"/>
              <a:gd name="connsiteX10" fmla="*/ 15608 w 12331637"/>
              <a:gd name="connsiteY10" fmla="*/ 1307689 h 1307689"/>
              <a:gd name="connsiteX0" fmla="*/ 15608 w 12331637"/>
              <a:gd name="connsiteY0" fmla="*/ 1307689 h 1307689"/>
              <a:gd name="connsiteX1" fmla="*/ 0 w 12331637"/>
              <a:gd name="connsiteY1" fmla="*/ 1151216 h 1307689"/>
              <a:gd name="connsiteX2" fmla="*/ 1694045 w 12331637"/>
              <a:gd name="connsiteY2" fmla="*/ 474516 h 1307689"/>
              <a:gd name="connsiteX3" fmla="*/ 4291637 w 12331637"/>
              <a:gd name="connsiteY3" fmla="*/ 22753 h 1307689"/>
              <a:gd name="connsiteX4" fmla="*/ 8727743 w 12331637"/>
              <a:gd name="connsiteY4" fmla="*/ 132904 h 1307689"/>
              <a:gd name="connsiteX5" fmla="*/ 12323078 w 12331637"/>
              <a:gd name="connsiteY5" fmla="*/ 698013 h 1307689"/>
              <a:gd name="connsiteX6" fmla="*/ 12323493 w 12331637"/>
              <a:gd name="connsiteY6" fmla="*/ 749237 h 1307689"/>
              <a:gd name="connsiteX7" fmla="*/ 8681928 w 12331637"/>
              <a:gd name="connsiteY7" fmla="*/ 277709 h 1307689"/>
              <a:gd name="connsiteX8" fmla="*/ 4757125 w 12331637"/>
              <a:gd name="connsiteY8" fmla="*/ 245524 h 1307689"/>
              <a:gd name="connsiteX9" fmla="*/ 2352525 w 12331637"/>
              <a:gd name="connsiteY9" fmla="*/ 662087 h 1307689"/>
              <a:gd name="connsiteX10" fmla="*/ 15608 w 12331637"/>
              <a:gd name="connsiteY10" fmla="*/ 1307689 h 1307689"/>
              <a:gd name="connsiteX0" fmla="*/ 15608 w 12331637"/>
              <a:gd name="connsiteY0" fmla="*/ 1307689 h 1307689"/>
              <a:gd name="connsiteX1" fmla="*/ 0 w 12331637"/>
              <a:gd name="connsiteY1" fmla="*/ 1151216 h 1307689"/>
              <a:gd name="connsiteX2" fmla="*/ 1694045 w 12331637"/>
              <a:gd name="connsiteY2" fmla="*/ 474516 h 1307689"/>
              <a:gd name="connsiteX3" fmla="*/ 4291637 w 12331637"/>
              <a:gd name="connsiteY3" fmla="*/ 22753 h 1307689"/>
              <a:gd name="connsiteX4" fmla="*/ 8727743 w 12331637"/>
              <a:gd name="connsiteY4" fmla="*/ 132904 h 1307689"/>
              <a:gd name="connsiteX5" fmla="*/ 12323078 w 12331637"/>
              <a:gd name="connsiteY5" fmla="*/ 698013 h 1307689"/>
              <a:gd name="connsiteX6" fmla="*/ 12323493 w 12331637"/>
              <a:gd name="connsiteY6" fmla="*/ 749237 h 1307689"/>
              <a:gd name="connsiteX7" fmla="*/ 8681928 w 12331637"/>
              <a:gd name="connsiteY7" fmla="*/ 277709 h 1307689"/>
              <a:gd name="connsiteX8" fmla="*/ 4757125 w 12331637"/>
              <a:gd name="connsiteY8" fmla="*/ 245524 h 1307689"/>
              <a:gd name="connsiteX9" fmla="*/ 2385536 w 12331637"/>
              <a:gd name="connsiteY9" fmla="*/ 530620 h 1307689"/>
              <a:gd name="connsiteX10" fmla="*/ 15608 w 12331637"/>
              <a:gd name="connsiteY10" fmla="*/ 1307689 h 1307689"/>
              <a:gd name="connsiteX0" fmla="*/ 15608 w 12331637"/>
              <a:gd name="connsiteY0" fmla="*/ 1284938 h 1284938"/>
              <a:gd name="connsiteX1" fmla="*/ 0 w 12331637"/>
              <a:gd name="connsiteY1" fmla="*/ 1128465 h 1284938"/>
              <a:gd name="connsiteX2" fmla="*/ 1694045 w 12331637"/>
              <a:gd name="connsiteY2" fmla="*/ 451765 h 1284938"/>
              <a:gd name="connsiteX3" fmla="*/ 2998160 w 12331637"/>
              <a:gd name="connsiteY3" fmla="*/ 110077 h 1284938"/>
              <a:gd name="connsiteX4" fmla="*/ 4291637 w 12331637"/>
              <a:gd name="connsiteY4" fmla="*/ 2 h 1284938"/>
              <a:gd name="connsiteX5" fmla="*/ 8727743 w 12331637"/>
              <a:gd name="connsiteY5" fmla="*/ 110153 h 1284938"/>
              <a:gd name="connsiteX6" fmla="*/ 12323078 w 12331637"/>
              <a:gd name="connsiteY6" fmla="*/ 675262 h 1284938"/>
              <a:gd name="connsiteX7" fmla="*/ 12323493 w 12331637"/>
              <a:gd name="connsiteY7" fmla="*/ 726486 h 1284938"/>
              <a:gd name="connsiteX8" fmla="*/ 8681928 w 12331637"/>
              <a:gd name="connsiteY8" fmla="*/ 254958 h 1284938"/>
              <a:gd name="connsiteX9" fmla="*/ 4757125 w 12331637"/>
              <a:gd name="connsiteY9" fmla="*/ 222773 h 1284938"/>
              <a:gd name="connsiteX10" fmla="*/ 2385536 w 12331637"/>
              <a:gd name="connsiteY10" fmla="*/ 507869 h 1284938"/>
              <a:gd name="connsiteX11" fmla="*/ 15608 w 12331637"/>
              <a:gd name="connsiteY11" fmla="*/ 1284938 h 1284938"/>
              <a:gd name="connsiteX0" fmla="*/ 15608 w 12331637"/>
              <a:gd name="connsiteY0" fmla="*/ 1284938 h 1284938"/>
              <a:gd name="connsiteX1" fmla="*/ 0 w 12331637"/>
              <a:gd name="connsiteY1" fmla="*/ 1128465 h 1284938"/>
              <a:gd name="connsiteX2" fmla="*/ 1694045 w 12331637"/>
              <a:gd name="connsiteY2" fmla="*/ 451765 h 1284938"/>
              <a:gd name="connsiteX3" fmla="*/ 2998160 w 12331637"/>
              <a:gd name="connsiteY3" fmla="*/ 110077 h 1284938"/>
              <a:gd name="connsiteX4" fmla="*/ 4291637 w 12331637"/>
              <a:gd name="connsiteY4" fmla="*/ 2 h 1284938"/>
              <a:gd name="connsiteX5" fmla="*/ 8727743 w 12331637"/>
              <a:gd name="connsiteY5" fmla="*/ 110153 h 1284938"/>
              <a:gd name="connsiteX6" fmla="*/ 12323078 w 12331637"/>
              <a:gd name="connsiteY6" fmla="*/ 675262 h 1284938"/>
              <a:gd name="connsiteX7" fmla="*/ 12323493 w 12331637"/>
              <a:gd name="connsiteY7" fmla="*/ 726486 h 1284938"/>
              <a:gd name="connsiteX8" fmla="*/ 8681928 w 12331637"/>
              <a:gd name="connsiteY8" fmla="*/ 254958 h 1284938"/>
              <a:gd name="connsiteX9" fmla="*/ 4757125 w 12331637"/>
              <a:gd name="connsiteY9" fmla="*/ 222773 h 1284938"/>
              <a:gd name="connsiteX10" fmla="*/ 3190035 w 12331637"/>
              <a:gd name="connsiteY10" fmla="*/ 369392 h 1284938"/>
              <a:gd name="connsiteX11" fmla="*/ 2385536 w 12331637"/>
              <a:gd name="connsiteY11" fmla="*/ 507869 h 1284938"/>
              <a:gd name="connsiteX12" fmla="*/ 15608 w 12331637"/>
              <a:gd name="connsiteY12" fmla="*/ 1284938 h 1284938"/>
              <a:gd name="connsiteX0" fmla="*/ 15608 w 12331637"/>
              <a:gd name="connsiteY0" fmla="*/ 1284938 h 1284938"/>
              <a:gd name="connsiteX1" fmla="*/ 0 w 12331637"/>
              <a:gd name="connsiteY1" fmla="*/ 1128465 h 1284938"/>
              <a:gd name="connsiteX2" fmla="*/ 1694045 w 12331637"/>
              <a:gd name="connsiteY2" fmla="*/ 451765 h 1284938"/>
              <a:gd name="connsiteX3" fmla="*/ 2998160 w 12331637"/>
              <a:gd name="connsiteY3" fmla="*/ 110077 h 1284938"/>
              <a:gd name="connsiteX4" fmla="*/ 4291637 w 12331637"/>
              <a:gd name="connsiteY4" fmla="*/ 2 h 1284938"/>
              <a:gd name="connsiteX5" fmla="*/ 8727743 w 12331637"/>
              <a:gd name="connsiteY5" fmla="*/ 110153 h 1284938"/>
              <a:gd name="connsiteX6" fmla="*/ 12323078 w 12331637"/>
              <a:gd name="connsiteY6" fmla="*/ 675262 h 1284938"/>
              <a:gd name="connsiteX7" fmla="*/ 12323493 w 12331637"/>
              <a:gd name="connsiteY7" fmla="*/ 726486 h 1284938"/>
              <a:gd name="connsiteX8" fmla="*/ 8681928 w 12331637"/>
              <a:gd name="connsiteY8" fmla="*/ 254958 h 1284938"/>
              <a:gd name="connsiteX9" fmla="*/ 4757125 w 12331637"/>
              <a:gd name="connsiteY9" fmla="*/ 222773 h 1284938"/>
              <a:gd name="connsiteX10" fmla="*/ 3190035 w 12331637"/>
              <a:gd name="connsiteY10" fmla="*/ 369392 h 1284938"/>
              <a:gd name="connsiteX11" fmla="*/ 2385536 w 12331637"/>
              <a:gd name="connsiteY11" fmla="*/ 507869 h 1284938"/>
              <a:gd name="connsiteX12" fmla="*/ 15608 w 12331637"/>
              <a:gd name="connsiteY12" fmla="*/ 1284938 h 1284938"/>
              <a:gd name="connsiteX0" fmla="*/ 15608 w 12331637"/>
              <a:gd name="connsiteY0" fmla="*/ 1284938 h 1284938"/>
              <a:gd name="connsiteX1" fmla="*/ 0 w 12331637"/>
              <a:gd name="connsiteY1" fmla="*/ 1128465 h 1284938"/>
              <a:gd name="connsiteX2" fmla="*/ 1694045 w 12331637"/>
              <a:gd name="connsiteY2" fmla="*/ 451765 h 1284938"/>
              <a:gd name="connsiteX3" fmla="*/ 2998160 w 12331637"/>
              <a:gd name="connsiteY3" fmla="*/ 110077 h 1284938"/>
              <a:gd name="connsiteX4" fmla="*/ 4291637 w 12331637"/>
              <a:gd name="connsiteY4" fmla="*/ 2 h 1284938"/>
              <a:gd name="connsiteX5" fmla="*/ 8727743 w 12331637"/>
              <a:gd name="connsiteY5" fmla="*/ 110153 h 1284938"/>
              <a:gd name="connsiteX6" fmla="*/ 12323078 w 12331637"/>
              <a:gd name="connsiteY6" fmla="*/ 675262 h 1284938"/>
              <a:gd name="connsiteX7" fmla="*/ 12323493 w 12331637"/>
              <a:gd name="connsiteY7" fmla="*/ 726486 h 1284938"/>
              <a:gd name="connsiteX8" fmla="*/ 8681928 w 12331637"/>
              <a:gd name="connsiteY8" fmla="*/ 254958 h 1284938"/>
              <a:gd name="connsiteX9" fmla="*/ 4757125 w 12331637"/>
              <a:gd name="connsiteY9" fmla="*/ 222773 h 1284938"/>
              <a:gd name="connsiteX10" fmla="*/ 3190035 w 12331637"/>
              <a:gd name="connsiteY10" fmla="*/ 369392 h 1284938"/>
              <a:gd name="connsiteX11" fmla="*/ 2385536 w 12331637"/>
              <a:gd name="connsiteY11" fmla="*/ 507869 h 1284938"/>
              <a:gd name="connsiteX12" fmla="*/ 15608 w 12331637"/>
              <a:gd name="connsiteY12" fmla="*/ 1284938 h 1284938"/>
              <a:gd name="connsiteX0" fmla="*/ 15608 w 12331637"/>
              <a:gd name="connsiteY0" fmla="*/ 1284938 h 1284938"/>
              <a:gd name="connsiteX1" fmla="*/ 0 w 12331637"/>
              <a:gd name="connsiteY1" fmla="*/ 1128465 h 1284938"/>
              <a:gd name="connsiteX2" fmla="*/ 1694045 w 12331637"/>
              <a:gd name="connsiteY2" fmla="*/ 451765 h 1284938"/>
              <a:gd name="connsiteX3" fmla="*/ 2998160 w 12331637"/>
              <a:gd name="connsiteY3" fmla="*/ 110077 h 1284938"/>
              <a:gd name="connsiteX4" fmla="*/ 4291637 w 12331637"/>
              <a:gd name="connsiteY4" fmla="*/ 2 h 1284938"/>
              <a:gd name="connsiteX5" fmla="*/ 8727743 w 12331637"/>
              <a:gd name="connsiteY5" fmla="*/ 110153 h 1284938"/>
              <a:gd name="connsiteX6" fmla="*/ 12323078 w 12331637"/>
              <a:gd name="connsiteY6" fmla="*/ 675262 h 1284938"/>
              <a:gd name="connsiteX7" fmla="*/ 12323493 w 12331637"/>
              <a:gd name="connsiteY7" fmla="*/ 726486 h 1284938"/>
              <a:gd name="connsiteX8" fmla="*/ 8681928 w 12331637"/>
              <a:gd name="connsiteY8" fmla="*/ 254958 h 1284938"/>
              <a:gd name="connsiteX9" fmla="*/ 4757125 w 12331637"/>
              <a:gd name="connsiteY9" fmla="*/ 222773 h 1284938"/>
              <a:gd name="connsiteX10" fmla="*/ 3190035 w 12331637"/>
              <a:gd name="connsiteY10" fmla="*/ 369392 h 1284938"/>
              <a:gd name="connsiteX11" fmla="*/ 2274307 w 12331637"/>
              <a:gd name="connsiteY11" fmla="*/ 566023 h 1284938"/>
              <a:gd name="connsiteX12" fmla="*/ 15608 w 12331637"/>
              <a:gd name="connsiteY12" fmla="*/ 1284938 h 1284938"/>
              <a:gd name="connsiteX0" fmla="*/ 15608 w 12331637"/>
              <a:gd name="connsiteY0" fmla="*/ 1284938 h 1284938"/>
              <a:gd name="connsiteX1" fmla="*/ 0 w 12331637"/>
              <a:gd name="connsiteY1" fmla="*/ 1128465 h 1284938"/>
              <a:gd name="connsiteX2" fmla="*/ 1694045 w 12331637"/>
              <a:gd name="connsiteY2" fmla="*/ 451765 h 1284938"/>
              <a:gd name="connsiteX3" fmla="*/ 2998160 w 12331637"/>
              <a:gd name="connsiteY3" fmla="*/ 110077 h 1284938"/>
              <a:gd name="connsiteX4" fmla="*/ 4291637 w 12331637"/>
              <a:gd name="connsiteY4" fmla="*/ 2 h 1284938"/>
              <a:gd name="connsiteX5" fmla="*/ 8727743 w 12331637"/>
              <a:gd name="connsiteY5" fmla="*/ 110153 h 1284938"/>
              <a:gd name="connsiteX6" fmla="*/ 12323078 w 12331637"/>
              <a:gd name="connsiteY6" fmla="*/ 675262 h 1284938"/>
              <a:gd name="connsiteX7" fmla="*/ 12323493 w 12331637"/>
              <a:gd name="connsiteY7" fmla="*/ 726486 h 1284938"/>
              <a:gd name="connsiteX8" fmla="*/ 8681928 w 12331637"/>
              <a:gd name="connsiteY8" fmla="*/ 254958 h 1284938"/>
              <a:gd name="connsiteX9" fmla="*/ 4757125 w 12331637"/>
              <a:gd name="connsiteY9" fmla="*/ 222773 h 1284938"/>
              <a:gd name="connsiteX10" fmla="*/ 3190035 w 12331637"/>
              <a:gd name="connsiteY10" fmla="*/ 369392 h 1284938"/>
              <a:gd name="connsiteX11" fmla="*/ 2274307 w 12331637"/>
              <a:gd name="connsiteY11" fmla="*/ 566023 h 1284938"/>
              <a:gd name="connsiteX12" fmla="*/ 15608 w 12331637"/>
              <a:gd name="connsiteY12" fmla="*/ 1284938 h 1284938"/>
              <a:gd name="connsiteX0" fmla="*/ 15608 w 12331637"/>
              <a:gd name="connsiteY0" fmla="*/ 1284938 h 1284938"/>
              <a:gd name="connsiteX1" fmla="*/ 0 w 12331637"/>
              <a:gd name="connsiteY1" fmla="*/ 1128465 h 1284938"/>
              <a:gd name="connsiteX2" fmla="*/ 1694045 w 12331637"/>
              <a:gd name="connsiteY2" fmla="*/ 451765 h 1284938"/>
              <a:gd name="connsiteX3" fmla="*/ 2998160 w 12331637"/>
              <a:gd name="connsiteY3" fmla="*/ 110077 h 1284938"/>
              <a:gd name="connsiteX4" fmla="*/ 4291637 w 12331637"/>
              <a:gd name="connsiteY4" fmla="*/ 2 h 1284938"/>
              <a:gd name="connsiteX5" fmla="*/ 8727743 w 12331637"/>
              <a:gd name="connsiteY5" fmla="*/ 110153 h 1284938"/>
              <a:gd name="connsiteX6" fmla="*/ 12323078 w 12331637"/>
              <a:gd name="connsiteY6" fmla="*/ 675262 h 1284938"/>
              <a:gd name="connsiteX7" fmla="*/ 12323493 w 12331637"/>
              <a:gd name="connsiteY7" fmla="*/ 726486 h 1284938"/>
              <a:gd name="connsiteX8" fmla="*/ 8601869 w 12331637"/>
              <a:gd name="connsiteY8" fmla="*/ 274945 h 1284938"/>
              <a:gd name="connsiteX9" fmla="*/ 4757125 w 12331637"/>
              <a:gd name="connsiteY9" fmla="*/ 222773 h 1284938"/>
              <a:gd name="connsiteX10" fmla="*/ 3190035 w 12331637"/>
              <a:gd name="connsiteY10" fmla="*/ 369392 h 1284938"/>
              <a:gd name="connsiteX11" fmla="*/ 2274307 w 12331637"/>
              <a:gd name="connsiteY11" fmla="*/ 566023 h 1284938"/>
              <a:gd name="connsiteX12" fmla="*/ 15608 w 12331637"/>
              <a:gd name="connsiteY12" fmla="*/ 1284938 h 1284938"/>
              <a:gd name="connsiteX0" fmla="*/ 15608 w 12331637"/>
              <a:gd name="connsiteY0" fmla="*/ 1285545 h 1285545"/>
              <a:gd name="connsiteX1" fmla="*/ 0 w 12331637"/>
              <a:gd name="connsiteY1" fmla="*/ 1129072 h 1285545"/>
              <a:gd name="connsiteX2" fmla="*/ 1694045 w 12331637"/>
              <a:gd name="connsiteY2" fmla="*/ 452372 h 1285545"/>
              <a:gd name="connsiteX3" fmla="*/ 2998160 w 12331637"/>
              <a:gd name="connsiteY3" fmla="*/ 110684 h 1285545"/>
              <a:gd name="connsiteX4" fmla="*/ 4291637 w 12331637"/>
              <a:gd name="connsiteY4" fmla="*/ 609 h 1285545"/>
              <a:gd name="connsiteX5" fmla="*/ 8708184 w 12331637"/>
              <a:gd name="connsiteY5" fmla="*/ 147716 h 1285545"/>
              <a:gd name="connsiteX6" fmla="*/ 12323078 w 12331637"/>
              <a:gd name="connsiteY6" fmla="*/ 675869 h 1285545"/>
              <a:gd name="connsiteX7" fmla="*/ 12323493 w 12331637"/>
              <a:gd name="connsiteY7" fmla="*/ 727093 h 1285545"/>
              <a:gd name="connsiteX8" fmla="*/ 8601869 w 12331637"/>
              <a:gd name="connsiteY8" fmla="*/ 275552 h 1285545"/>
              <a:gd name="connsiteX9" fmla="*/ 4757125 w 12331637"/>
              <a:gd name="connsiteY9" fmla="*/ 223380 h 1285545"/>
              <a:gd name="connsiteX10" fmla="*/ 3190035 w 12331637"/>
              <a:gd name="connsiteY10" fmla="*/ 369999 h 1285545"/>
              <a:gd name="connsiteX11" fmla="*/ 2274307 w 12331637"/>
              <a:gd name="connsiteY11" fmla="*/ 566630 h 1285545"/>
              <a:gd name="connsiteX12" fmla="*/ 15608 w 12331637"/>
              <a:gd name="connsiteY12" fmla="*/ 1285545 h 1285545"/>
              <a:gd name="connsiteX0" fmla="*/ 15608 w 12331637"/>
              <a:gd name="connsiteY0" fmla="*/ 1298020 h 1298020"/>
              <a:gd name="connsiteX1" fmla="*/ 0 w 12331637"/>
              <a:gd name="connsiteY1" fmla="*/ 1141547 h 1298020"/>
              <a:gd name="connsiteX2" fmla="*/ 1694045 w 12331637"/>
              <a:gd name="connsiteY2" fmla="*/ 464847 h 1298020"/>
              <a:gd name="connsiteX3" fmla="*/ 3284783 w 12331637"/>
              <a:gd name="connsiteY3" fmla="*/ 58353 h 1298020"/>
              <a:gd name="connsiteX4" fmla="*/ 4291637 w 12331637"/>
              <a:gd name="connsiteY4" fmla="*/ 13084 h 1298020"/>
              <a:gd name="connsiteX5" fmla="*/ 8708184 w 12331637"/>
              <a:gd name="connsiteY5" fmla="*/ 160191 h 1298020"/>
              <a:gd name="connsiteX6" fmla="*/ 12323078 w 12331637"/>
              <a:gd name="connsiteY6" fmla="*/ 688344 h 1298020"/>
              <a:gd name="connsiteX7" fmla="*/ 12323493 w 12331637"/>
              <a:gd name="connsiteY7" fmla="*/ 739568 h 1298020"/>
              <a:gd name="connsiteX8" fmla="*/ 8601869 w 12331637"/>
              <a:gd name="connsiteY8" fmla="*/ 288027 h 1298020"/>
              <a:gd name="connsiteX9" fmla="*/ 4757125 w 12331637"/>
              <a:gd name="connsiteY9" fmla="*/ 235855 h 1298020"/>
              <a:gd name="connsiteX10" fmla="*/ 3190035 w 12331637"/>
              <a:gd name="connsiteY10" fmla="*/ 382474 h 1298020"/>
              <a:gd name="connsiteX11" fmla="*/ 2274307 w 12331637"/>
              <a:gd name="connsiteY11" fmla="*/ 579105 h 1298020"/>
              <a:gd name="connsiteX12" fmla="*/ 15608 w 12331637"/>
              <a:gd name="connsiteY12" fmla="*/ 1298020 h 1298020"/>
              <a:gd name="connsiteX0" fmla="*/ 15608 w 12331637"/>
              <a:gd name="connsiteY0" fmla="*/ 1292424 h 1292424"/>
              <a:gd name="connsiteX1" fmla="*/ 0 w 12331637"/>
              <a:gd name="connsiteY1" fmla="*/ 1135951 h 1292424"/>
              <a:gd name="connsiteX2" fmla="*/ 1694045 w 12331637"/>
              <a:gd name="connsiteY2" fmla="*/ 459251 h 1292424"/>
              <a:gd name="connsiteX3" fmla="*/ 3284783 w 12331637"/>
              <a:gd name="connsiteY3" fmla="*/ 52757 h 1292424"/>
              <a:gd name="connsiteX4" fmla="*/ 4291637 w 12331637"/>
              <a:gd name="connsiteY4" fmla="*/ 7488 h 1292424"/>
              <a:gd name="connsiteX5" fmla="*/ 8708184 w 12331637"/>
              <a:gd name="connsiteY5" fmla="*/ 154595 h 1292424"/>
              <a:gd name="connsiteX6" fmla="*/ 12323078 w 12331637"/>
              <a:gd name="connsiteY6" fmla="*/ 682748 h 1292424"/>
              <a:gd name="connsiteX7" fmla="*/ 12323493 w 12331637"/>
              <a:gd name="connsiteY7" fmla="*/ 733972 h 1292424"/>
              <a:gd name="connsiteX8" fmla="*/ 8601869 w 12331637"/>
              <a:gd name="connsiteY8" fmla="*/ 282431 h 1292424"/>
              <a:gd name="connsiteX9" fmla="*/ 4757125 w 12331637"/>
              <a:gd name="connsiteY9" fmla="*/ 230259 h 1292424"/>
              <a:gd name="connsiteX10" fmla="*/ 3190035 w 12331637"/>
              <a:gd name="connsiteY10" fmla="*/ 376878 h 1292424"/>
              <a:gd name="connsiteX11" fmla="*/ 2274307 w 12331637"/>
              <a:gd name="connsiteY11" fmla="*/ 573509 h 1292424"/>
              <a:gd name="connsiteX12" fmla="*/ 15608 w 12331637"/>
              <a:gd name="connsiteY12" fmla="*/ 1292424 h 1292424"/>
              <a:gd name="connsiteX0" fmla="*/ 15608 w 12331637"/>
              <a:gd name="connsiteY0" fmla="*/ 1286366 h 1286366"/>
              <a:gd name="connsiteX1" fmla="*/ 0 w 12331637"/>
              <a:gd name="connsiteY1" fmla="*/ 1129893 h 1286366"/>
              <a:gd name="connsiteX2" fmla="*/ 1694045 w 12331637"/>
              <a:gd name="connsiteY2" fmla="*/ 453193 h 1286366"/>
              <a:gd name="connsiteX3" fmla="*/ 3284783 w 12331637"/>
              <a:gd name="connsiteY3" fmla="*/ 46699 h 1286366"/>
              <a:gd name="connsiteX4" fmla="*/ 4291637 w 12331637"/>
              <a:gd name="connsiteY4" fmla="*/ 1430 h 1286366"/>
              <a:gd name="connsiteX5" fmla="*/ 8708184 w 12331637"/>
              <a:gd name="connsiteY5" fmla="*/ 148537 h 1286366"/>
              <a:gd name="connsiteX6" fmla="*/ 12323078 w 12331637"/>
              <a:gd name="connsiteY6" fmla="*/ 676690 h 1286366"/>
              <a:gd name="connsiteX7" fmla="*/ 12323493 w 12331637"/>
              <a:gd name="connsiteY7" fmla="*/ 727914 h 1286366"/>
              <a:gd name="connsiteX8" fmla="*/ 8601869 w 12331637"/>
              <a:gd name="connsiteY8" fmla="*/ 276373 h 1286366"/>
              <a:gd name="connsiteX9" fmla="*/ 4757125 w 12331637"/>
              <a:gd name="connsiteY9" fmla="*/ 224201 h 1286366"/>
              <a:gd name="connsiteX10" fmla="*/ 3190035 w 12331637"/>
              <a:gd name="connsiteY10" fmla="*/ 370820 h 1286366"/>
              <a:gd name="connsiteX11" fmla="*/ 2274307 w 12331637"/>
              <a:gd name="connsiteY11" fmla="*/ 567451 h 1286366"/>
              <a:gd name="connsiteX12" fmla="*/ 15608 w 12331637"/>
              <a:gd name="connsiteY12" fmla="*/ 1286366 h 1286366"/>
              <a:gd name="connsiteX0" fmla="*/ 15608 w 12331637"/>
              <a:gd name="connsiteY0" fmla="*/ 1286366 h 1286366"/>
              <a:gd name="connsiteX1" fmla="*/ 0 w 12331637"/>
              <a:gd name="connsiteY1" fmla="*/ 1129893 h 1286366"/>
              <a:gd name="connsiteX2" fmla="*/ 1694045 w 12331637"/>
              <a:gd name="connsiteY2" fmla="*/ 453193 h 1286366"/>
              <a:gd name="connsiteX3" fmla="*/ 3284783 w 12331637"/>
              <a:gd name="connsiteY3" fmla="*/ 46699 h 1286366"/>
              <a:gd name="connsiteX4" fmla="*/ 4291637 w 12331637"/>
              <a:gd name="connsiteY4" fmla="*/ 1430 h 1286366"/>
              <a:gd name="connsiteX5" fmla="*/ 8708184 w 12331637"/>
              <a:gd name="connsiteY5" fmla="*/ 148537 h 1286366"/>
              <a:gd name="connsiteX6" fmla="*/ 12323078 w 12331637"/>
              <a:gd name="connsiteY6" fmla="*/ 676690 h 1286366"/>
              <a:gd name="connsiteX7" fmla="*/ 12323493 w 12331637"/>
              <a:gd name="connsiteY7" fmla="*/ 727914 h 1286366"/>
              <a:gd name="connsiteX8" fmla="*/ 8601869 w 12331637"/>
              <a:gd name="connsiteY8" fmla="*/ 276373 h 1286366"/>
              <a:gd name="connsiteX9" fmla="*/ 4757125 w 12331637"/>
              <a:gd name="connsiteY9" fmla="*/ 224201 h 1286366"/>
              <a:gd name="connsiteX10" fmla="*/ 3190035 w 12331637"/>
              <a:gd name="connsiteY10" fmla="*/ 370820 h 1286366"/>
              <a:gd name="connsiteX11" fmla="*/ 2274307 w 12331637"/>
              <a:gd name="connsiteY11" fmla="*/ 567451 h 1286366"/>
              <a:gd name="connsiteX12" fmla="*/ 15608 w 12331637"/>
              <a:gd name="connsiteY12" fmla="*/ 1286366 h 1286366"/>
              <a:gd name="connsiteX0" fmla="*/ 15608 w 12331637"/>
              <a:gd name="connsiteY0" fmla="*/ 1286366 h 1286366"/>
              <a:gd name="connsiteX1" fmla="*/ 0 w 12331637"/>
              <a:gd name="connsiteY1" fmla="*/ 1129893 h 1286366"/>
              <a:gd name="connsiteX2" fmla="*/ 1694045 w 12331637"/>
              <a:gd name="connsiteY2" fmla="*/ 453193 h 1286366"/>
              <a:gd name="connsiteX3" fmla="*/ 3284783 w 12331637"/>
              <a:gd name="connsiteY3" fmla="*/ 46699 h 1286366"/>
              <a:gd name="connsiteX4" fmla="*/ 4291637 w 12331637"/>
              <a:gd name="connsiteY4" fmla="*/ 1430 h 1286366"/>
              <a:gd name="connsiteX5" fmla="*/ 8708184 w 12331637"/>
              <a:gd name="connsiteY5" fmla="*/ 148537 h 1286366"/>
              <a:gd name="connsiteX6" fmla="*/ 12323078 w 12331637"/>
              <a:gd name="connsiteY6" fmla="*/ 676690 h 1286366"/>
              <a:gd name="connsiteX7" fmla="*/ 12323493 w 12331637"/>
              <a:gd name="connsiteY7" fmla="*/ 727914 h 1286366"/>
              <a:gd name="connsiteX8" fmla="*/ 8601869 w 12331637"/>
              <a:gd name="connsiteY8" fmla="*/ 276373 h 1286366"/>
              <a:gd name="connsiteX9" fmla="*/ 4757125 w 12331637"/>
              <a:gd name="connsiteY9" fmla="*/ 224201 h 1286366"/>
              <a:gd name="connsiteX10" fmla="*/ 3190035 w 12331637"/>
              <a:gd name="connsiteY10" fmla="*/ 370820 h 1286366"/>
              <a:gd name="connsiteX11" fmla="*/ 2274307 w 12331637"/>
              <a:gd name="connsiteY11" fmla="*/ 567451 h 1286366"/>
              <a:gd name="connsiteX12" fmla="*/ 15608 w 12331637"/>
              <a:gd name="connsiteY12" fmla="*/ 1286366 h 1286366"/>
              <a:gd name="connsiteX0" fmla="*/ 15608 w 12331637"/>
              <a:gd name="connsiteY0" fmla="*/ 1286366 h 1286366"/>
              <a:gd name="connsiteX1" fmla="*/ 0 w 12331637"/>
              <a:gd name="connsiteY1" fmla="*/ 1129893 h 1286366"/>
              <a:gd name="connsiteX2" fmla="*/ 1694045 w 12331637"/>
              <a:gd name="connsiteY2" fmla="*/ 453193 h 1286366"/>
              <a:gd name="connsiteX3" fmla="*/ 3284783 w 12331637"/>
              <a:gd name="connsiteY3" fmla="*/ 46699 h 1286366"/>
              <a:gd name="connsiteX4" fmla="*/ 4291637 w 12331637"/>
              <a:gd name="connsiteY4" fmla="*/ 1430 h 1286366"/>
              <a:gd name="connsiteX5" fmla="*/ 8708184 w 12331637"/>
              <a:gd name="connsiteY5" fmla="*/ 148537 h 1286366"/>
              <a:gd name="connsiteX6" fmla="*/ 12323078 w 12331637"/>
              <a:gd name="connsiteY6" fmla="*/ 676690 h 1286366"/>
              <a:gd name="connsiteX7" fmla="*/ 12323493 w 12331637"/>
              <a:gd name="connsiteY7" fmla="*/ 727914 h 1286366"/>
              <a:gd name="connsiteX8" fmla="*/ 8601869 w 12331637"/>
              <a:gd name="connsiteY8" fmla="*/ 276373 h 1286366"/>
              <a:gd name="connsiteX9" fmla="*/ 4757125 w 12331637"/>
              <a:gd name="connsiteY9" fmla="*/ 224201 h 1286366"/>
              <a:gd name="connsiteX10" fmla="*/ 3190035 w 12331637"/>
              <a:gd name="connsiteY10" fmla="*/ 370820 h 1286366"/>
              <a:gd name="connsiteX11" fmla="*/ 2274307 w 12331637"/>
              <a:gd name="connsiteY11" fmla="*/ 567451 h 1286366"/>
              <a:gd name="connsiteX12" fmla="*/ 15608 w 12331637"/>
              <a:gd name="connsiteY12" fmla="*/ 1286366 h 1286366"/>
              <a:gd name="connsiteX0" fmla="*/ 15608 w 12331637"/>
              <a:gd name="connsiteY0" fmla="*/ 1286366 h 1286366"/>
              <a:gd name="connsiteX1" fmla="*/ 0 w 12331637"/>
              <a:gd name="connsiteY1" fmla="*/ 1129893 h 1286366"/>
              <a:gd name="connsiteX2" fmla="*/ 1694045 w 12331637"/>
              <a:gd name="connsiteY2" fmla="*/ 453193 h 1286366"/>
              <a:gd name="connsiteX3" fmla="*/ 3284783 w 12331637"/>
              <a:gd name="connsiteY3" fmla="*/ 46699 h 1286366"/>
              <a:gd name="connsiteX4" fmla="*/ 4291637 w 12331637"/>
              <a:gd name="connsiteY4" fmla="*/ 1430 h 1286366"/>
              <a:gd name="connsiteX5" fmla="*/ 8708184 w 12331637"/>
              <a:gd name="connsiteY5" fmla="*/ 148537 h 1286366"/>
              <a:gd name="connsiteX6" fmla="*/ 12323078 w 12331637"/>
              <a:gd name="connsiteY6" fmla="*/ 676690 h 1286366"/>
              <a:gd name="connsiteX7" fmla="*/ 12323493 w 12331637"/>
              <a:gd name="connsiteY7" fmla="*/ 727914 h 1286366"/>
              <a:gd name="connsiteX8" fmla="*/ 8601869 w 12331637"/>
              <a:gd name="connsiteY8" fmla="*/ 276373 h 1286366"/>
              <a:gd name="connsiteX9" fmla="*/ 4757125 w 12331637"/>
              <a:gd name="connsiteY9" fmla="*/ 224201 h 1286366"/>
              <a:gd name="connsiteX10" fmla="*/ 3190035 w 12331637"/>
              <a:gd name="connsiteY10" fmla="*/ 370820 h 1286366"/>
              <a:gd name="connsiteX11" fmla="*/ 2274307 w 12331637"/>
              <a:gd name="connsiteY11" fmla="*/ 567451 h 1286366"/>
              <a:gd name="connsiteX12" fmla="*/ 15608 w 12331637"/>
              <a:gd name="connsiteY12" fmla="*/ 1286366 h 1286366"/>
              <a:gd name="connsiteX0" fmla="*/ 15608 w 12331637"/>
              <a:gd name="connsiteY0" fmla="*/ 1701361 h 1701361"/>
              <a:gd name="connsiteX1" fmla="*/ 0 w 12331637"/>
              <a:gd name="connsiteY1" fmla="*/ 1544888 h 1701361"/>
              <a:gd name="connsiteX2" fmla="*/ 1694045 w 12331637"/>
              <a:gd name="connsiteY2" fmla="*/ 868188 h 1701361"/>
              <a:gd name="connsiteX3" fmla="*/ 3284783 w 12331637"/>
              <a:gd name="connsiteY3" fmla="*/ 461694 h 1701361"/>
              <a:gd name="connsiteX4" fmla="*/ 4291637 w 12331637"/>
              <a:gd name="connsiteY4" fmla="*/ 416425 h 1701361"/>
              <a:gd name="connsiteX5" fmla="*/ 8257348 w 12331637"/>
              <a:gd name="connsiteY5" fmla="*/ 18363 h 1701361"/>
              <a:gd name="connsiteX6" fmla="*/ 12323078 w 12331637"/>
              <a:gd name="connsiteY6" fmla="*/ 1091685 h 1701361"/>
              <a:gd name="connsiteX7" fmla="*/ 12323493 w 12331637"/>
              <a:gd name="connsiteY7" fmla="*/ 1142909 h 1701361"/>
              <a:gd name="connsiteX8" fmla="*/ 8601869 w 12331637"/>
              <a:gd name="connsiteY8" fmla="*/ 691368 h 1701361"/>
              <a:gd name="connsiteX9" fmla="*/ 4757125 w 12331637"/>
              <a:gd name="connsiteY9" fmla="*/ 639196 h 1701361"/>
              <a:gd name="connsiteX10" fmla="*/ 3190035 w 12331637"/>
              <a:gd name="connsiteY10" fmla="*/ 785815 h 1701361"/>
              <a:gd name="connsiteX11" fmla="*/ 2274307 w 12331637"/>
              <a:gd name="connsiteY11" fmla="*/ 982446 h 1701361"/>
              <a:gd name="connsiteX12" fmla="*/ 15608 w 12331637"/>
              <a:gd name="connsiteY12" fmla="*/ 1701361 h 1701361"/>
              <a:gd name="connsiteX0" fmla="*/ 15608 w 12331637"/>
              <a:gd name="connsiteY0" fmla="*/ 1700113 h 1700113"/>
              <a:gd name="connsiteX1" fmla="*/ 0 w 12331637"/>
              <a:gd name="connsiteY1" fmla="*/ 1543640 h 1700113"/>
              <a:gd name="connsiteX2" fmla="*/ 1694045 w 12331637"/>
              <a:gd name="connsiteY2" fmla="*/ 866940 h 1700113"/>
              <a:gd name="connsiteX3" fmla="*/ 3284783 w 12331637"/>
              <a:gd name="connsiteY3" fmla="*/ 460446 h 1700113"/>
              <a:gd name="connsiteX4" fmla="*/ 8257348 w 12331637"/>
              <a:gd name="connsiteY4" fmla="*/ 17115 h 1700113"/>
              <a:gd name="connsiteX5" fmla="*/ 12323078 w 12331637"/>
              <a:gd name="connsiteY5" fmla="*/ 1090437 h 1700113"/>
              <a:gd name="connsiteX6" fmla="*/ 12323493 w 12331637"/>
              <a:gd name="connsiteY6" fmla="*/ 1141661 h 1700113"/>
              <a:gd name="connsiteX7" fmla="*/ 8601869 w 12331637"/>
              <a:gd name="connsiteY7" fmla="*/ 690120 h 1700113"/>
              <a:gd name="connsiteX8" fmla="*/ 4757125 w 12331637"/>
              <a:gd name="connsiteY8" fmla="*/ 637948 h 1700113"/>
              <a:gd name="connsiteX9" fmla="*/ 3190035 w 12331637"/>
              <a:gd name="connsiteY9" fmla="*/ 784567 h 1700113"/>
              <a:gd name="connsiteX10" fmla="*/ 2274307 w 12331637"/>
              <a:gd name="connsiteY10" fmla="*/ 981198 h 1700113"/>
              <a:gd name="connsiteX11" fmla="*/ 15608 w 12331637"/>
              <a:gd name="connsiteY11" fmla="*/ 1700113 h 1700113"/>
              <a:gd name="connsiteX0" fmla="*/ 15608 w 12331637"/>
              <a:gd name="connsiteY0" fmla="*/ 1684575 h 1684575"/>
              <a:gd name="connsiteX1" fmla="*/ 0 w 12331637"/>
              <a:gd name="connsiteY1" fmla="*/ 1528102 h 1684575"/>
              <a:gd name="connsiteX2" fmla="*/ 1694045 w 12331637"/>
              <a:gd name="connsiteY2" fmla="*/ 851402 h 1684575"/>
              <a:gd name="connsiteX3" fmla="*/ 8257348 w 12331637"/>
              <a:gd name="connsiteY3" fmla="*/ 1577 h 1684575"/>
              <a:gd name="connsiteX4" fmla="*/ 12323078 w 12331637"/>
              <a:gd name="connsiteY4" fmla="*/ 1074899 h 1684575"/>
              <a:gd name="connsiteX5" fmla="*/ 12323493 w 12331637"/>
              <a:gd name="connsiteY5" fmla="*/ 1126123 h 1684575"/>
              <a:gd name="connsiteX6" fmla="*/ 8601869 w 12331637"/>
              <a:gd name="connsiteY6" fmla="*/ 674582 h 1684575"/>
              <a:gd name="connsiteX7" fmla="*/ 4757125 w 12331637"/>
              <a:gd name="connsiteY7" fmla="*/ 622410 h 1684575"/>
              <a:gd name="connsiteX8" fmla="*/ 3190035 w 12331637"/>
              <a:gd name="connsiteY8" fmla="*/ 769029 h 1684575"/>
              <a:gd name="connsiteX9" fmla="*/ 2274307 w 12331637"/>
              <a:gd name="connsiteY9" fmla="*/ 965660 h 1684575"/>
              <a:gd name="connsiteX10" fmla="*/ 15608 w 12331637"/>
              <a:gd name="connsiteY10" fmla="*/ 1684575 h 1684575"/>
              <a:gd name="connsiteX0" fmla="*/ 15608 w 12331637"/>
              <a:gd name="connsiteY0" fmla="*/ 1685354 h 1685354"/>
              <a:gd name="connsiteX1" fmla="*/ 0 w 12331637"/>
              <a:gd name="connsiteY1" fmla="*/ 1528881 h 1685354"/>
              <a:gd name="connsiteX2" fmla="*/ 2755376 w 12331637"/>
              <a:gd name="connsiteY2" fmla="*/ 632413 h 1685354"/>
              <a:gd name="connsiteX3" fmla="*/ 8257348 w 12331637"/>
              <a:gd name="connsiteY3" fmla="*/ 2356 h 1685354"/>
              <a:gd name="connsiteX4" fmla="*/ 12323078 w 12331637"/>
              <a:gd name="connsiteY4" fmla="*/ 1075678 h 1685354"/>
              <a:gd name="connsiteX5" fmla="*/ 12323493 w 12331637"/>
              <a:gd name="connsiteY5" fmla="*/ 1126902 h 1685354"/>
              <a:gd name="connsiteX6" fmla="*/ 8601869 w 12331637"/>
              <a:gd name="connsiteY6" fmla="*/ 675361 h 1685354"/>
              <a:gd name="connsiteX7" fmla="*/ 4757125 w 12331637"/>
              <a:gd name="connsiteY7" fmla="*/ 623189 h 1685354"/>
              <a:gd name="connsiteX8" fmla="*/ 3190035 w 12331637"/>
              <a:gd name="connsiteY8" fmla="*/ 769808 h 1685354"/>
              <a:gd name="connsiteX9" fmla="*/ 2274307 w 12331637"/>
              <a:gd name="connsiteY9" fmla="*/ 966439 h 1685354"/>
              <a:gd name="connsiteX10" fmla="*/ 15608 w 12331637"/>
              <a:gd name="connsiteY10" fmla="*/ 1685354 h 1685354"/>
              <a:gd name="connsiteX0" fmla="*/ 15608 w 12331637"/>
              <a:gd name="connsiteY0" fmla="*/ 1684942 h 1684942"/>
              <a:gd name="connsiteX1" fmla="*/ 0 w 12331637"/>
              <a:gd name="connsiteY1" fmla="*/ 1528469 h 1684942"/>
              <a:gd name="connsiteX2" fmla="*/ 2755376 w 12331637"/>
              <a:gd name="connsiteY2" fmla="*/ 632001 h 1684942"/>
              <a:gd name="connsiteX3" fmla="*/ 8257348 w 12331637"/>
              <a:gd name="connsiteY3" fmla="*/ 1944 h 1684942"/>
              <a:gd name="connsiteX4" fmla="*/ 12323078 w 12331637"/>
              <a:gd name="connsiteY4" fmla="*/ 1075266 h 1684942"/>
              <a:gd name="connsiteX5" fmla="*/ 12323493 w 12331637"/>
              <a:gd name="connsiteY5" fmla="*/ 1126490 h 1684942"/>
              <a:gd name="connsiteX6" fmla="*/ 8601869 w 12331637"/>
              <a:gd name="connsiteY6" fmla="*/ 674949 h 1684942"/>
              <a:gd name="connsiteX7" fmla="*/ 4757125 w 12331637"/>
              <a:gd name="connsiteY7" fmla="*/ 622777 h 1684942"/>
              <a:gd name="connsiteX8" fmla="*/ 3190035 w 12331637"/>
              <a:gd name="connsiteY8" fmla="*/ 769396 h 1684942"/>
              <a:gd name="connsiteX9" fmla="*/ 2274307 w 12331637"/>
              <a:gd name="connsiteY9" fmla="*/ 966027 h 1684942"/>
              <a:gd name="connsiteX10" fmla="*/ 15608 w 12331637"/>
              <a:gd name="connsiteY10" fmla="*/ 1684942 h 1684942"/>
              <a:gd name="connsiteX0" fmla="*/ 15608 w 12331637"/>
              <a:gd name="connsiteY0" fmla="*/ 1461556 h 1461556"/>
              <a:gd name="connsiteX1" fmla="*/ 0 w 12331637"/>
              <a:gd name="connsiteY1" fmla="*/ 1305083 h 1461556"/>
              <a:gd name="connsiteX2" fmla="*/ 2755376 w 12331637"/>
              <a:gd name="connsiteY2" fmla="*/ 408615 h 1461556"/>
              <a:gd name="connsiteX3" fmla="*/ 8186960 w 12331637"/>
              <a:gd name="connsiteY3" fmla="*/ 4072 h 1461556"/>
              <a:gd name="connsiteX4" fmla="*/ 12323078 w 12331637"/>
              <a:gd name="connsiteY4" fmla="*/ 851880 h 1461556"/>
              <a:gd name="connsiteX5" fmla="*/ 12323493 w 12331637"/>
              <a:gd name="connsiteY5" fmla="*/ 903104 h 1461556"/>
              <a:gd name="connsiteX6" fmla="*/ 8601869 w 12331637"/>
              <a:gd name="connsiteY6" fmla="*/ 451563 h 1461556"/>
              <a:gd name="connsiteX7" fmla="*/ 4757125 w 12331637"/>
              <a:gd name="connsiteY7" fmla="*/ 399391 h 1461556"/>
              <a:gd name="connsiteX8" fmla="*/ 3190035 w 12331637"/>
              <a:gd name="connsiteY8" fmla="*/ 546010 h 1461556"/>
              <a:gd name="connsiteX9" fmla="*/ 2274307 w 12331637"/>
              <a:gd name="connsiteY9" fmla="*/ 742641 h 1461556"/>
              <a:gd name="connsiteX10" fmla="*/ 15608 w 12331637"/>
              <a:gd name="connsiteY10" fmla="*/ 1461556 h 1461556"/>
              <a:gd name="connsiteX0" fmla="*/ 15608 w 12331637"/>
              <a:gd name="connsiteY0" fmla="*/ 1461556 h 1461556"/>
              <a:gd name="connsiteX1" fmla="*/ 0 w 12331637"/>
              <a:gd name="connsiteY1" fmla="*/ 1305083 h 1461556"/>
              <a:gd name="connsiteX2" fmla="*/ 2755376 w 12331637"/>
              <a:gd name="connsiteY2" fmla="*/ 408615 h 1461556"/>
              <a:gd name="connsiteX3" fmla="*/ 8186960 w 12331637"/>
              <a:gd name="connsiteY3" fmla="*/ 4072 h 1461556"/>
              <a:gd name="connsiteX4" fmla="*/ 12323078 w 12331637"/>
              <a:gd name="connsiteY4" fmla="*/ 851880 h 1461556"/>
              <a:gd name="connsiteX5" fmla="*/ 12323493 w 12331637"/>
              <a:gd name="connsiteY5" fmla="*/ 903104 h 1461556"/>
              <a:gd name="connsiteX6" fmla="*/ 8601869 w 12331637"/>
              <a:gd name="connsiteY6" fmla="*/ 451563 h 1461556"/>
              <a:gd name="connsiteX7" fmla="*/ 4757125 w 12331637"/>
              <a:gd name="connsiteY7" fmla="*/ 399391 h 1461556"/>
              <a:gd name="connsiteX8" fmla="*/ 2274307 w 12331637"/>
              <a:gd name="connsiteY8" fmla="*/ 742641 h 1461556"/>
              <a:gd name="connsiteX9" fmla="*/ 15608 w 12331637"/>
              <a:gd name="connsiteY9" fmla="*/ 1461556 h 1461556"/>
              <a:gd name="connsiteX0" fmla="*/ 15608 w 12331637"/>
              <a:gd name="connsiteY0" fmla="*/ 1394545 h 1394545"/>
              <a:gd name="connsiteX1" fmla="*/ 0 w 12331637"/>
              <a:gd name="connsiteY1" fmla="*/ 1238072 h 1394545"/>
              <a:gd name="connsiteX2" fmla="*/ 2755376 w 12331637"/>
              <a:gd name="connsiteY2" fmla="*/ 341604 h 1394545"/>
              <a:gd name="connsiteX3" fmla="*/ 8131312 w 12331637"/>
              <a:gd name="connsiteY3" fmla="*/ 5199 h 1394545"/>
              <a:gd name="connsiteX4" fmla="*/ 12323078 w 12331637"/>
              <a:gd name="connsiteY4" fmla="*/ 784869 h 1394545"/>
              <a:gd name="connsiteX5" fmla="*/ 12323493 w 12331637"/>
              <a:gd name="connsiteY5" fmla="*/ 836093 h 1394545"/>
              <a:gd name="connsiteX6" fmla="*/ 8601869 w 12331637"/>
              <a:gd name="connsiteY6" fmla="*/ 384552 h 1394545"/>
              <a:gd name="connsiteX7" fmla="*/ 4757125 w 12331637"/>
              <a:gd name="connsiteY7" fmla="*/ 332380 h 1394545"/>
              <a:gd name="connsiteX8" fmla="*/ 2274307 w 12331637"/>
              <a:gd name="connsiteY8" fmla="*/ 675630 h 1394545"/>
              <a:gd name="connsiteX9" fmla="*/ 15608 w 12331637"/>
              <a:gd name="connsiteY9" fmla="*/ 1394545 h 1394545"/>
              <a:gd name="connsiteX0" fmla="*/ 15608 w 12331637"/>
              <a:gd name="connsiteY0" fmla="*/ 1394545 h 1394545"/>
              <a:gd name="connsiteX1" fmla="*/ 0 w 12331637"/>
              <a:gd name="connsiteY1" fmla="*/ 1238072 h 1394545"/>
              <a:gd name="connsiteX2" fmla="*/ 2755376 w 12331637"/>
              <a:gd name="connsiteY2" fmla="*/ 341604 h 1394545"/>
              <a:gd name="connsiteX3" fmla="*/ 8131312 w 12331637"/>
              <a:gd name="connsiteY3" fmla="*/ 5199 h 1394545"/>
              <a:gd name="connsiteX4" fmla="*/ 12323078 w 12331637"/>
              <a:gd name="connsiteY4" fmla="*/ 784869 h 1394545"/>
              <a:gd name="connsiteX5" fmla="*/ 12323493 w 12331637"/>
              <a:gd name="connsiteY5" fmla="*/ 836093 h 1394545"/>
              <a:gd name="connsiteX6" fmla="*/ 8601869 w 12331637"/>
              <a:gd name="connsiteY6" fmla="*/ 384552 h 1394545"/>
              <a:gd name="connsiteX7" fmla="*/ 4757125 w 12331637"/>
              <a:gd name="connsiteY7" fmla="*/ 332380 h 1394545"/>
              <a:gd name="connsiteX8" fmla="*/ 2274307 w 12331637"/>
              <a:gd name="connsiteY8" fmla="*/ 675630 h 1394545"/>
              <a:gd name="connsiteX9" fmla="*/ 15608 w 12331637"/>
              <a:gd name="connsiteY9" fmla="*/ 1394545 h 1394545"/>
              <a:gd name="connsiteX0" fmla="*/ 15608 w 12331637"/>
              <a:gd name="connsiteY0" fmla="*/ 1394545 h 1394545"/>
              <a:gd name="connsiteX1" fmla="*/ 0 w 12331637"/>
              <a:gd name="connsiteY1" fmla="*/ 1238072 h 1394545"/>
              <a:gd name="connsiteX2" fmla="*/ 2755376 w 12331637"/>
              <a:gd name="connsiteY2" fmla="*/ 341604 h 1394545"/>
              <a:gd name="connsiteX3" fmla="*/ 8131312 w 12331637"/>
              <a:gd name="connsiteY3" fmla="*/ 5199 h 1394545"/>
              <a:gd name="connsiteX4" fmla="*/ 12323078 w 12331637"/>
              <a:gd name="connsiteY4" fmla="*/ 784869 h 1394545"/>
              <a:gd name="connsiteX5" fmla="*/ 12323493 w 12331637"/>
              <a:gd name="connsiteY5" fmla="*/ 836093 h 1394545"/>
              <a:gd name="connsiteX6" fmla="*/ 9373514 w 12331637"/>
              <a:gd name="connsiteY6" fmla="*/ 397585 h 1394545"/>
              <a:gd name="connsiteX7" fmla="*/ 4757125 w 12331637"/>
              <a:gd name="connsiteY7" fmla="*/ 332380 h 1394545"/>
              <a:gd name="connsiteX8" fmla="*/ 2274307 w 12331637"/>
              <a:gd name="connsiteY8" fmla="*/ 675630 h 1394545"/>
              <a:gd name="connsiteX9" fmla="*/ 15608 w 12331637"/>
              <a:gd name="connsiteY9" fmla="*/ 1394545 h 1394545"/>
              <a:gd name="connsiteX0" fmla="*/ 15608 w 12331637"/>
              <a:gd name="connsiteY0" fmla="*/ 1394545 h 1394545"/>
              <a:gd name="connsiteX1" fmla="*/ 0 w 12331637"/>
              <a:gd name="connsiteY1" fmla="*/ 1238072 h 1394545"/>
              <a:gd name="connsiteX2" fmla="*/ 2755376 w 12331637"/>
              <a:gd name="connsiteY2" fmla="*/ 341604 h 1394545"/>
              <a:gd name="connsiteX3" fmla="*/ 8131312 w 12331637"/>
              <a:gd name="connsiteY3" fmla="*/ 5199 h 1394545"/>
              <a:gd name="connsiteX4" fmla="*/ 12323078 w 12331637"/>
              <a:gd name="connsiteY4" fmla="*/ 784869 h 1394545"/>
              <a:gd name="connsiteX5" fmla="*/ 12323493 w 12331637"/>
              <a:gd name="connsiteY5" fmla="*/ 836093 h 1394545"/>
              <a:gd name="connsiteX6" fmla="*/ 9082210 w 12331637"/>
              <a:gd name="connsiteY6" fmla="*/ 318877 h 1394545"/>
              <a:gd name="connsiteX7" fmla="*/ 4757125 w 12331637"/>
              <a:gd name="connsiteY7" fmla="*/ 332380 h 1394545"/>
              <a:gd name="connsiteX8" fmla="*/ 2274307 w 12331637"/>
              <a:gd name="connsiteY8" fmla="*/ 675630 h 1394545"/>
              <a:gd name="connsiteX9" fmla="*/ 15608 w 12331637"/>
              <a:gd name="connsiteY9" fmla="*/ 1394545 h 1394545"/>
              <a:gd name="connsiteX0" fmla="*/ 15608 w 12331637"/>
              <a:gd name="connsiteY0" fmla="*/ 1401141 h 1401141"/>
              <a:gd name="connsiteX1" fmla="*/ 0 w 12331637"/>
              <a:gd name="connsiteY1" fmla="*/ 1244668 h 1401141"/>
              <a:gd name="connsiteX2" fmla="*/ 2755376 w 12331637"/>
              <a:gd name="connsiteY2" fmla="*/ 348200 h 1401141"/>
              <a:gd name="connsiteX3" fmla="*/ 8131312 w 12331637"/>
              <a:gd name="connsiteY3" fmla="*/ 11795 h 1401141"/>
              <a:gd name="connsiteX4" fmla="*/ 12323078 w 12331637"/>
              <a:gd name="connsiteY4" fmla="*/ 791465 h 1401141"/>
              <a:gd name="connsiteX5" fmla="*/ 12323493 w 12331637"/>
              <a:gd name="connsiteY5" fmla="*/ 842689 h 1401141"/>
              <a:gd name="connsiteX6" fmla="*/ 9082210 w 12331637"/>
              <a:gd name="connsiteY6" fmla="*/ 325473 h 1401141"/>
              <a:gd name="connsiteX7" fmla="*/ 4757125 w 12331637"/>
              <a:gd name="connsiteY7" fmla="*/ 338976 h 1401141"/>
              <a:gd name="connsiteX8" fmla="*/ 2274307 w 12331637"/>
              <a:gd name="connsiteY8" fmla="*/ 682226 h 1401141"/>
              <a:gd name="connsiteX9" fmla="*/ 15608 w 12331637"/>
              <a:gd name="connsiteY9" fmla="*/ 1401141 h 1401141"/>
              <a:gd name="connsiteX0" fmla="*/ 15608 w 12331637"/>
              <a:gd name="connsiteY0" fmla="*/ 1398053 h 1398053"/>
              <a:gd name="connsiteX1" fmla="*/ 0 w 12331637"/>
              <a:gd name="connsiteY1" fmla="*/ 1241580 h 1398053"/>
              <a:gd name="connsiteX2" fmla="*/ 2755376 w 12331637"/>
              <a:gd name="connsiteY2" fmla="*/ 345112 h 1398053"/>
              <a:gd name="connsiteX3" fmla="*/ 8131312 w 12331637"/>
              <a:gd name="connsiteY3" fmla="*/ 8707 h 1398053"/>
              <a:gd name="connsiteX4" fmla="*/ 12323078 w 12331637"/>
              <a:gd name="connsiteY4" fmla="*/ 788377 h 1398053"/>
              <a:gd name="connsiteX5" fmla="*/ 12323493 w 12331637"/>
              <a:gd name="connsiteY5" fmla="*/ 839601 h 1398053"/>
              <a:gd name="connsiteX6" fmla="*/ 9082210 w 12331637"/>
              <a:gd name="connsiteY6" fmla="*/ 322385 h 1398053"/>
              <a:gd name="connsiteX7" fmla="*/ 4757125 w 12331637"/>
              <a:gd name="connsiteY7" fmla="*/ 335888 h 1398053"/>
              <a:gd name="connsiteX8" fmla="*/ 2274307 w 12331637"/>
              <a:gd name="connsiteY8" fmla="*/ 679138 h 1398053"/>
              <a:gd name="connsiteX9" fmla="*/ 15608 w 12331637"/>
              <a:gd name="connsiteY9" fmla="*/ 1398053 h 1398053"/>
              <a:gd name="connsiteX0" fmla="*/ 15608 w 12331637"/>
              <a:gd name="connsiteY0" fmla="*/ 1398053 h 1398053"/>
              <a:gd name="connsiteX1" fmla="*/ 0 w 12331637"/>
              <a:gd name="connsiteY1" fmla="*/ 1241580 h 1398053"/>
              <a:gd name="connsiteX2" fmla="*/ 2755376 w 12331637"/>
              <a:gd name="connsiteY2" fmla="*/ 345112 h 1398053"/>
              <a:gd name="connsiteX3" fmla="*/ 8131312 w 12331637"/>
              <a:gd name="connsiteY3" fmla="*/ 8707 h 1398053"/>
              <a:gd name="connsiteX4" fmla="*/ 12323078 w 12331637"/>
              <a:gd name="connsiteY4" fmla="*/ 788377 h 1398053"/>
              <a:gd name="connsiteX5" fmla="*/ 12323493 w 12331637"/>
              <a:gd name="connsiteY5" fmla="*/ 839601 h 1398053"/>
              <a:gd name="connsiteX6" fmla="*/ 9082210 w 12331637"/>
              <a:gd name="connsiteY6" fmla="*/ 322385 h 1398053"/>
              <a:gd name="connsiteX7" fmla="*/ 4757125 w 12331637"/>
              <a:gd name="connsiteY7" fmla="*/ 335888 h 1398053"/>
              <a:gd name="connsiteX8" fmla="*/ 2274307 w 12331637"/>
              <a:gd name="connsiteY8" fmla="*/ 679138 h 1398053"/>
              <a:gd name="connsiteX9" fmla="*/ 15608 w 12331637"/>
              <a:gd name="connsiteY9" fmla="*/ 1398053 h 1398053"/>
              <a:gd name="connsiteX0" fmla="*/ 15608 w 12331637"/>
              <a:gd name="connsiteY0" fmla="*/ 1398053 h 1398053"/>
              <a:gd name="connsiteX1" fmla="*/ 0 w 12331637"/>
              <a:gd name="connsiteY1" fmla="*/ 1241580 h 1398053"/>
              <a:gd name="connsiteX2" fmla="*/ 2755376 w 12331637"/>
              <a:gd name="connsiteY2" fmla="*/ 345112 h 1398053"/>
              <a:gd name="connsiteX3" fmla="*/ 8131312 w 12331637"/>
              <a:gd name="connsiteY3" fmla="*/ 8707 h 1398053"/>
              <a:gd name="connsiteX4" fmla="*/ 12323078 w 12331637"/>
              <a:gd name="connsiteY4" fmla="*/ 788377 h 1398053"/>
              <a:gd name="connsiteX5" fmla="*/ 12323493 w 12331637"/>
              <a:gd name="connsiteY5" fmla="*/ 839601 h 1398053"/>
              <a:gd name="connsiteX6" fmla="*/ 9082210 w 12331637"/>
              <a:gd name="connsiteY6" fmla="*/ 322385 h 1398053"/>
              <a:gd name="connsiteX7" fmla="*/ 4757125 w 12331637"/>
              <a:gd name="connsiteY7" fmla="*/ 335888 h 1398053"/>
              <a:gd name="connsiteX8" fmla="*/ 2274307 w 12331637"/>
              <a:gd name="connsiteY8" fmla="*/ 679138 h 1398053"/>
              <a:gd name="connsiteX9" fmla="*/ 15608 w 12331637"/>
              <a:gd name="connsiteY9" fmla="*/ 1398053 h 1398053"/>
              <a:gd name="connsiteX0" fmla="*/ 15608 w 12331637"/>
              <a:gd name="connsiteY0" fmla="*/ 1398053 h 1398053"/>
              <a:gd name="connsiteX1" fmla="*/ 0 w 12331637"/>
              <a:gd name="connsiteY1" fmla="*/ 1241580 h 1398053"/>
              <a:gd name="connsiteX2" fmla="*/ 2755376 w 12331637"/>
              <a:gd name="connsiteY2" fmla="*/ 345112 h 1398053"/>
              <a:gd name="connsiteX3" fmla="*/ 8131312 w 12331637"/>
              <a:gd name="connsiteY3" fmla="*/ 8707 h 1398053"/>
              <a:gd name="connsiteX4" fmla="*/ 12323078 w 12331637"/>
              <a:gd name="connsiteY4" fmla="*/ 788377 h 1398053"/>
              <a:gd name="connsiteX5" fmla="*/ 12323493 w 12331637"/>
              <a:gd name="connsiteY5" fmla="*/ 839601 h 1398053"/>
              <a:gd name="connsiteX6" fmla="*/ 9082210 w 12331637"/>
              <a:gd name="connsiteY6" fmla="*/ 322385 h 1398053"/>
              <a:gd name="connsiteX7" fmla="*/ 4757125 w 12331637"/>
              <a:gd name="connsiteY7" fmla="*/ 335888 h 1398053"/>
              <a:gd name="connsiteX8" fmla="*/ 2274307 w 12331637"/>
              <a:gd name="connsiteY8" fmla="*/ 679138 h 1398053"/>
              <a:gd name="connsiteX9" fmla="*/ 15608 w 12331637"/>
              <a:gd name="connsiteY9" fmla="*/ 1398053 h 1398053"/>
              <a:gd name="connsiteX0" fmla="*/ 15608 w 12331637"/>
              <a:gd name="connsiteY0" fmla="*/ 1403975 h 1403975"/>
              <a:gd name="connsiteX1" fmla="*/ 0 w 12331637"/>
              <a:gd name="connsiteY1" fmla="*/ 1247502 h 1403975"/>
              <a:gd name="connsiteX2" fmla="*/ 2755376 w 12331637"/>
              <a:gd name="connsiteY2" fmla="*/ 351034 h 1403975"/>
              <a:gd name="connsiteX3" fmla="*/ 8131312 w 12331637"/>
              <a:gd name="connsiteY3" fmla="*/ 14629 h 1403975"/>
              <a:gd name="connsiteX4" fmla="*/ 12323078 w 12331637"/>
              <a:gd name="connsiteY4" fmla="*/ 794299 h 1403975"/>
              <a:gd name="connsiteX5" fmla="*/ 12323493 w 12331637"/>
              <a:gd name="connsiteY5" fmla="*/ 845523 h 1403975"/>
              <a:gd name="connsiteX6" fmla="*/ 9082210 w 12331637"/>
              <a:gd name="connsiteY6" fmla="*/ 328307 h 1403975"/>
              <a:gd name="connsiteX7" fmla="*/ 4757125 w 12331637"/>
              <a:gd name="connsiteY7" fmla="*/ 341810 h 1403975"/>
              <a:gd name="connsiteX8" fmla="*/ 2274307 w 12331637"/>
              <a:gd name="connsiteY8" fmla="*/ 685060 h 1403975"/>
              <a:gd name="connsiteX9" fmla="*/ 15608 w 12331637"/>
              <a:gd name="connsiteY9" fmla="*/ 1403975 h 1403975"/>
              <a:gd name="connsiteX0" fmla="*/ 15608 w 12331637"/>
              <a:gd name="connsiteY0" fmla="*/ 1403975 h 1403975"/>
              <a:gd name="connsiteX1" fmla="*/ 0 w 12331637"/>
              <a:gd name="connsiteY1" fmla="*/ 1247502 h 1403975"/>
              <a:gd name="connsiteX2" fmla="*/ 2755376 w 12331637"/>
              <a:gd name="connsiteY2" fmla="*/ 351034 h 1403975"/>
              <a:gd name="connsiteX3" fmla="*/ 8131312 w 12331637"/>
              <a:gd name="connsiteY3" fmla="*/ 14629 h 1403975"/>
              <a:gd name="connsiteX4" fmla="*/ 12323078 w 12331637"/>
              <a:gd name="connsiteY4" fmla="*/ 794299 h 1403975"/>
              <a:gd name="connsiteX5" fmla="*/ 12323493 w 12331637"/>
              <a:gd name="connsiteY5" fmla="*/ 845523 h 1403975"/>
              <a:gd name="connsiteX6" fmla="*/ 8307297 w 12331637"/>
              <a:gd name="connsiteY6" fmla="*/ 284447 h 1403975"/>
              <a:gd name="connsiteX7" fmla="*/ 4757125 w 12331637"/>
              <a:gd name="connsiteY7" fmla="*/ 341810 h 1403975"/>
              <a:gd name="connsiteX8" fmla="*/ 2274307 w 12331637"/>
              <a:gd name="connsiteY8" fmla="*/ 685060 h 1403975"/>
              <a:gd name="connsiteX9" fmla="*/ 15608 w 12331637"/>
              <a:gd name="connsiteY9" fmla="*/ 1403975 h 1403975"/>
              <a:gd name="connsiteX0" fmla="*/ 15608 w 12331637"/>
              <a:gd name="connsiteY0" fmla="*/ 1425967 h 1425967"/>
              <a:gd name="connsiteX1" fmla="*/ 0 w 12331637"/>
              <a:gd name="connsiteY1" fmla="*/ 1269494 h 1425967"/>
              <a:gd name="connsiteX2" fmla="*/ 2755376 w 12331637"/>
              <a:gd name="connsiteY2" fmla="*/ 373026 h 1425967"/>
              <a:gd name="connsiteX3" fmla="*/ 4652284 w 12331637"/>
              <a:gd name="connsiteY3" fmla="*/ 152210 h 1425967"/>
              <a:gd name="connsiteX4" fmla="*/ 8131312 w 12331637"/>
              <a:gd name="connsiteY4" fmla="*/ 36621 h 1425967"/>
              <a:gd name="connsiteX5" fmla="*/ 12323078 w 12331637"/>
              <a:gd name="connsiteY5" fmla="*/ 816291 h 1425967"/>
              <a:gd name="connsiteX6" fmla="*/ 12323493 w 12331637"/>
              <a:gd name="connsiteY6" fmla="*/ 867515 h 1425967"/>
              <a:gd name="connsiteX7" fmla="*/ 8307297 w 12331637"/>
              <a:gd name="connsiteY7" fmla="*/ 306439 h 1425967"/>
              <a:gd name="connsiteX8" fmla="*/ 4757125 w 12331637"/>
              <a:gd name="connsiteY8" fmla="*/ 363802 h 1425967"/>
              <a:gd name="connsiteX9" fmla="*/ 2274307 w 12331637"/>
              <a:gd name="connsiteY9" fmla="*/ 707052 h 1425967"/>
              <a:gd name="connsiteX10" fmla="*/ 15608 w 12331637"/>
              <a:gd name="connsiteY10" fmla="*/ 1425967 h 1425967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307297 w 12331637"/>
              <a:gd name="connsiteY7" fmla="*/ 375827 h 1495355"/>
              <a:gd name="connsiteX8" fmla="*/ 4757125 w 12331637"/>
              <a:gd name="connsiteY8" fmla="*/ 433190 h 1495355"/>
              <a:gd name="connsiteX9" fmla="*/ 2274307 w 12331637"/>
              <a:gd name="connsiteY9" fmla="*/ 776440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307297 w 12331637"/>
              <a:gd name="connsiteY7" fmla="*/ 375827 h 1495355"/>
              <a:gd name="connsiteX8" fmla="*/ 5296129 w 12331637"/>
              <a:gd name="connsiteY8" fmla="*/ 294642 h 1495355"/>
              <a:gd name="connsiteX9" fmla="*/ 2274307 w 12331637"/>
              <a:gd name="connsiteY9" fmla="*/ 776440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307297 w 12331637"/>
              <a:gd name="connsiteY7" fmla="*/ 375827 h 1495355"/>
              <a:gd name="connsiteX8" fmla="*/ 5399897 w 12331637"/>
              <a:gd name="connsiteY8" fmla="*/ 228928 h 1495355"/>
              <a:gd name="connsiteX9" fmla="*/ 2274307 w 12331637"/>
              <a:gd name="connsiteY9" fmla="*/ 776440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287844 w 12331637"/>
              <a:gd name="connsiteY7" fmla="*/ 322963 h 1495355"/>
              <a:gd name="connsiteX8" fmla="*/ 5399897 w 12331637"/>
              <a:gd name="connsiteY8" fmla="*/ 228928 h 1495355"/>
              <a:gd name="connsiteX9" fmla="*/ 2274307 w 12331637"/>
              <a:gd name="connsiteY9" fmla="*/ 776440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287844 w 12331637"/>
              <a:gd name="connsiteY7" fmla="*/ 322963 h 1495355"/>
              <a:gd name="connsiteX8" fmla="*/ 5399897 w 12331637"/>
              <a:gd name="connsiteY8" fmla="*/ 228928 h 1495355"/>
              <a:gd name="connsiteX9" fmla="*/ 2443651 w 12331637"/>
              <a:gd name="connsiteY9" fmla="*/ 676442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287844 w 12331637"/>
              <a:gd name="connsiteY7" fmla="*/ 322963 h 1495355"/>
              <a:gd name="connsiteX8" fmla="*/ 5422959 w 12331637"/>
              <a:gd name="connsiteY8" fmla="*/ 185354 h 1495355"/>
              <a:gd name="connsiteX9" fmla="*/ 2443651 w 12331637"/>
              <a:gd name="connsiteY9" fmla="*/ 676442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380800 w 12331637"/>
              <a:gd name="connsiteY7" fmla="*/ 285822 h 1495355"/>
              <a:gd name="connsiteX8" fmla="*/ 5422959 w 12331637"/>
              <a:gd name="connsiteY8" fmla="*/ 185354 h 1495355"/>
              <a:gd name="connsiteX9" fmla="*/ 2443651 w 12331637"/>
              <a:gd name="connsiteY9" fmla="*/ 676442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380800 w 12331637"/>
              <a:gd name="connsiteY7" fmla="*/ 285822 h 1495355"/>
              <a:gd name="connsiteX8" fmla="*/ 5422959 w 12331637"/>
              <a:gd name="connsiteY8" fmla="*/ 185354 h 1495355"/>
              <a:gd name="connsiteX9" fmla="*/ 2443651 w 12331637"/>
              <a:gd name="connsiteY9" fmla="*/ 676442 h 1495355"/>
              <a:gd name="connsiteX10" fmla="*/ 15608 w 12331637"/>
              <a:gd name="connsiteY10" fmla="*/ 1495355 h 1495355"/>
              <a:gd name="connsiteX0" fmla="*/ 15608 w 12331637"/>
              <a:gd name="connsiteY0" fmla="*/ 1495355 h 1495355"/>
              <a:gd name="connsiteX1" fmla="*/ 0 w 12331637"/>
              <a:gd name="connsiteY1" fmla="*/ 1338882 h 1495355"/>
              <a:gd name="connsiteX2" fmla="*/ 2755376 w 12331637"/>
              <a:gd name="connsiteY2" fmla="*/ 442414 h 1495355"/>
              <a:gd name="connsiteX3" fmla="*/ 5311626 w 12331637"/>
              <a:gd name="connsiteY3" fmla="*/ 43054 h 1495355"/>
              <a:gd name="connsiteX4" fmla="*/ 8131312 w 12331637"/>
              <a:gd name="connsiteY4" fmla="*/ 106009 h 1495355"/>
              <a:gd name="connsiteX5" fmla="*/ 12323078 w 12331637"/>
              <a:gd name="connsiteY5" fmla="*/ 885679 h 1495355"/>
              <a:gd name="connsiteX6" fmla="*/ 12323493 w 12331637"/>
              <a:gd name="connsiteY6" fmla="*/ 936903 h 1495355"/>
              <a:gd name="connsiteX7" fmla="*/ 8380800 w 12331637"/>
              <a:gd name="connsiteY7" fmla="*/ 285822 h 1495355"/>
              <a:gd name="connsiteX8" fmla="*/ 5422959 w 12331637"/>
              <a:gd name="connsiteY8" fmla="*/ 185354 h 1495355"/>
              <a:gd name="connsiteX9" fmla="*/ 2443651 w 12331637"/>
              <a:gd name="connsiteY9" fmla="*/ 676442 h 1495355"/>
              <a:gd name="connsiteX10" fmla="*/ 15608 w 12331637"/>
              <a:gd name="connsiteY10" fmla="*/ 1495355 h 149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31637" h="1495355">
                <a:moveTo>
                  <a:pt x="15608" y="1495355"/>
                </a:moveTo>
                <a:cubicBezTo>
                  <a:pt x="-5475" y="1311641"/>
                  <a:pt x="13160" y="1512551"/>
                  <a:pt x="0" y="1338882"/>
                </a:cubicBezTo>
                <a:cubicBezTo>
                  <a:pt x="310526" y="1155824"/>
                  <a:pt x="1870105" y="658385"/>
                  <a:pt x="2755376" y="442414"/>
                </a:cubicBezTo>
                <a:cubicBezTo>
                  <a:pt x="3640647" y="226443"/>
                  <a:pt x="4415637" y="99122"/>
                  <a:pt x="5311626" y="43054"/>
                </a:cubicBezTo>
                <a:cubicBezTo>
                  <a:pt x="6207615" y="-13013"/>
                  <a:pt x="6962737" y="-34428"/>
                  <a:pt x="8131312" y="106009"/>
                </a:cubicBezTo>
                <a:cubicBezTo>
                  <a:pt x="9299887" y="246446"/>
                  <a:pt x="11694579" y="770390"/>
                  <a:pt x="12323078" y="885679"/>
                </a:cubicBezTo>
                <a:cubicBezTo>
                  <a:pt x="12343063" y="1030032"/>
                  <a:pt x="12321517" y="763051"/>
                  <a:pt x="12323493" y="936903"/>
                </a:cubicBezTo>
                <a:cubicBezTo>
                  <a:pt x="11701562" y="824386"/>
                  <a:pt x="9491256" y="428937"/>
                  <a:pt x="8380800" y="285822"/>
                </a:cubicBezTo>
                <a:cubicBezTo>
                  <a:pt x="7270344" y="142707"/>
                  <a:pt x="6412484" y="120251"/>
                  <a:pt x="5422959" y="185354"/>
                </a:cubicBezTo>
                <a:cubicBezTo>
                  <a:pt x="4433434" y="250457"/>
                  <a:pt x="3339115" y="403816"/>
                  <a:pt x="2443651" y="676442"/>
                </a:cubicBezTo>
                <a:cubicBezTo>
                  <a:pt x="1548187" y="949068"/>
                  <a:pt x="464247" y="1237286"/>
                  <a:pt x="15608" y="1495355"/>
                </a:cubicBezTo>
                <a:close/>
              </a:path>
            </a:pathLst>
          </a:cu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sl-SI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F8CE9E4-B40E-204E-88EA-4301766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59" y="6356350"/>
            <a:ext cx="5010841" cy="365125"/>
          </a:xfrm>
        </p:spPr>
        <p:txBody>
          <a:bodyPr/>
          <a:lstStyle>
            <a:lvl1pPr>
              <a:defRPr>
                <a:solidFill>
                  <a:srgbClr val="53A2B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6B962D6-207A-E444-95EE-DF8D6C9C3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608" y="778919"/>
            <a:ext cx="4384070" cy="1748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B96426-B9CA-47A2-AB14-091B072CE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8969" y="0"/>
            <a:ext cx="11533031" cy="13740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25F35DB-B76A-4992-AAC2-4778C6268D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925566"/>
            <a:ext cx="3421689" cy="9225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76F9F18-BD38-42EE-BB93-740A60B14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315" y="2692393"/>
            <a:ext cx="10910656" cy="1374029"/>
          </a:xfrm>
        </p:spPr>
        <p:txBody>
          <a:bodyPr anchor="b">
            <a:normAutofit/>
          </a:bodyPr>
          <a:lstStyle>
            <a:lvl1pPr algn="ctr">
              <a:defRPr sz="5000" b="0" i="0">
                <a:solidFill>
                  <a:srgbClr val="CB333B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sl-SI"/>
              <a:t>Naslov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13390DD-4FC9-4F36-8C46-0E097F7B2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315" y="4231621"/>
            <a:ext cx="10910656" cy="482620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rgbClr val="1D3557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Avtorji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F1B6A4B-16D8-441A-8FD1-03DFF1C69C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15" y="4836153"/>
            <a:ext cx="10910655" cy="48262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53A2BE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/>
              <a:t>Dogodek</a:t>
            </a:r>
          </a:p>
        </p:txBody>
      </p:sp>
    </p:spTree>
    <p:extLst>
      <p:ext uri="{BB962C8B-B14F-4D97-AF65-F5344CB8AC3E}">
        <p14:creationId xmlns:p14="http://schemas.microsoft.com/office/powerpoint/2010/main" val="2707870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F9D29492-0BF1-DB43-8B8B-E6329A94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1094650"/>
          </a:xfrm>
        </p:spPr>
        <p:txBody>
          <a:bodyPr/>
          <a:lstStyle>
            <a:lvl1pPr>
              <a:defRPr>
                <a:solidFill>
                  <a:srgbClr val="CB333B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F1F942A-D07D-304C-A3D0-840C76553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983"/>
            <a:ext cx="10515600" cy="4195980"/>
          </a:xfrm>
        </p:spPr>
        <p:txBody>
          <a:bodyPr/>
          <a:lstStyle>
            <a:lvl1pPr>
              <a:defRPr>
                <a:latin typeface="Trebuchet MS" panose="020B0703020202090204" pitchFamily="34" charset="0"/>
              </a:defRPr>
            </a:lvl1pPr>
            <a:lvl2pPr>
              <a:defRPr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C49E06EB-0682-C64B-89B7-2F064E45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>
                <a:solidFill>
                  <a:srgbClr val="53A2B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C0ED639-B4E2-E246-8705-B8A7EAA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53A2BE"/>
                </a:solidFill>
                <a:latin typeface="Trebuchet MS" panose="020B0603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09A95DA-0DEE-4AFC-A11B-56870457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3A2BE"/>
                </a:solidFill>
                <a:latin typeface="Trebuchet MS" panose="020B0603020202020204" pitchFamily="34" charset="0"/>
              </a:defRPr>
            </a:lvl1pPr>
          </a:lstStyle>
          <a:p>
            <a:endParaRPr lang="sl-SI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819B40E-BE83-495F-940C-8891420FA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790432" y="3906"/>
            <a:ext cx="3401568" cy="6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D57-2C36-FC4B-B705-FB68994E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E2DE9-BB9E-DC4D-8F18-29F442E9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AA38-D69B-9845-8682-9AF259B4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06E4D-2AC1-8F4F-9478-216C47AA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Ozadje">
            <a:extLst>
              <a:ext uri="{FF2B5EF4-FFF2-40B4-BE49-F238E27FC236}">
                <a16:creationId xmlns:a16="http://schemas.microsoft.com/office/drawing/2014/main" id="{7F8F12DA-5AB3-8842-9E11-EEE006CF7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1EA8373-2024-F547-9496-F4F754A1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37F4B-4179-BA4A-8775-CC222E52C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BBBEF17-A605-2A4C-BA67-823FED1E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F2EA91-4A5C-8348-8C5E-1F8F02D3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Ozadje desno">
            <a:extLst>
              <a:ext uri="{FF2B5EF4-FFF2-40B4-BE49-F238E27FC236}">
                <a16:creationId xmlns:a16="http://schemas.microsoft.com/office/drawing/2014/main" id="{DA8F6C71-DBDE-A84F-90F1-481982EBF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905" y="-1"/>
            <a:ext cx="1802095" cy="1957755"/>
          </a:xfrm>
          <a:prstGeom prst="rect">
            <a:avLst/>
          </a:prstGeom>
        </p:spPr>
      </p:pic>
      <p:pic>
        <p:nvPicPr>
          <p:cNvPr id="10" name="Ozadje levo">
            <a:extLst>
              <a:ext uri="{FF2B5EF4-FFF2-40B4-BE49-F238E27FC236}">
                <a16:creationId xmlns:a16="http://schemas.microsoft.com/office/drawing/2014/main" id="{335AAD53-0E64-8744-B914-EB44F748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9246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40CD73-6739-5243-AA46-05A4EFB3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A23073-C0F5-5E49-B384-6CFA46F2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32364E-6A87-944B-A182-77C6FE1A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1D8F45-6971-8F40-81E2-B2AA3B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12" name="Ozadje levo">
            <a:extLst>
              <a:ext uri="{FF2B5EF4-FFF2-40B4-BE49-F238E27FC236}">
                <a16:creationId xmlns:a16="http://schemas.microsoft.com/office/drawing/2014/main" id="{BCF99E6C-503B-B140-8AA5-FA388824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9246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2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CC81-8808-E64F-87FB-44FD0AF2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6E7D1-20BE-5E46-B9C2-52662D97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D35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AB8758-459A-084B-8ED7-8FA6AAFA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064AFB-54A6-844D-BDC9-10107FCC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Ozadje">
            <a:extLst>
              <a:ext uri="{FF2B5EF4-FFF2-40B4-BE49-F238E27FC236}">
                <a16:creationId xmlns:a16="http://schemas.microsoft.com/office/drawing/2014/main" id="{488A7BDC-B32D-1C4E-985D-0C398DF0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6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A95C-9C02-3545-8103-01AD7A44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3B44C-E55D-7C40-92E1-F7ECA70D5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C0BA9-083E-C54F-BE8C-AF6565DA4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589570-F5E2-A64B-9DE7-8AF01135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EED595-3423-CA4E-9DD3-86297F5B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Ozadje">
            <a:extLst>
              <a:ext uri="{FF2B5EF4-FFF2-40B4-BE49-F238E27FC236}">
                <a16:creationId xmlns:a16="http://schemas.microsoft.com/office/drawing/2014/main" id="{2AE32547-F5D5-6E40-8B57-9FA8EEC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484D-6E1B-D947-B6E2-8A85040B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FB1B8-1D39-D84A-8C4B-09B06634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33D38-4AA6-9D4E-A1E8-36D52E97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6424A-3CD8-5D4B-BDD2-AE5BC3680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56C61-537C-CD4E-9AAE-280C35B4B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4DCA419-4147-ED44-8F9C-B3DD2AB8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961548-A63E-3046-9FFB-6A378039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Ozadje">
            <a:extLst>
              <a:ext uri="{FF2B5EF4-FFF2-40B4-BE49-F238E27FC236}">
                <a16:creationId xmlns:a16="http://schemas.microsoft.com/office/drawing/2014/main" id="{DBAD405E-64B9-D249-967C-A188D30F5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1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96C4-75E4-BB4F-B5F1-B0D664BE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333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42E073-32A1-E543-8B20-5A1D1B42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222DFB-4382-7147-AACD-2A5FB35D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6" name="Ozadje">
            <a:extLst>
              <a:ext uri="{FF2B5EF4-FFF2-40B4-BE49-F238E27FC236}">
                <a16:creationId xmlns:a16="http://schemas.microsoft.com/office/drawing/2014/main" id="{9A890C09-7C2B-B446-8615-486F9269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FBDC5F-4D89-0346-A0EF-A6DFEA8E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761377" cy="365125"/>
          </a:xfrm>
        </p:spPr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2942-5A66-394B-8A9D-D2C64D15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872" y="6356350"/>
            <a:ext cx="632927" cy="365125"/>
          </a:xfrm>
        </p:spPr>
        <p:txBody>
          <a:bodyPr/>
          <a:lstStyle/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  <p:pic>
        <p:nvPicPr>
          <p:cNvPr id="5" name="Ozadje">
            <a:extLst>
              <a:ext uri="{FF2B5EF4-FFF2-40B4-BE49-F238E27FC236}">
                <a16:creationId xmlns:a16="http://schemas.microsoft.com/office/drawing/2014/main" id="{44EABBC0-87A6-CD4B-B9E8-B0275E7F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43" y="0"/>
            <a:ext cx="3902157" cy="15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B7C62-310F-2B41-8389-3155E756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802AE-89F1-C14F-97DF-7235A4880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BA3F-72BD-C54D-A78E-E3E22E0FF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6F2C-0C4E-C64F-A7AD-6F37CED66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CCC8-634E-AC4B-8360-EA5BDDD5CE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6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na.uni-lj.s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digitalna@uni-lj.si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digitalna@uni-lj.s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mailto:digitalna@uni-lj.s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na.uni-lj.si/" TargetMode="External"/><Relationship Id="rId2" Type="http://schemas.openxmlformats.org/officeDocument/2006/relationships/hyperlink" Target="mailto:digitalna@uni-lj.si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hyperlink" Target="https://www.instagram.com/centerdigitalnaul/" TargetMode="External"/><Relationship Id="rId4" Type="http://schemas.openxmlformats.org/officeDocument/2006/relationships/hyperlink" Target="https://www.facebook.com/centerdigitalnau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mailto:digitalna@uni-lj.si" TargetMode="External"/><Relationship Id="rId4" Type="http://schemas.openxmlformats.org/officeDocument/2006/relationships/hyperlink" Target="https://digitalna.uni-lj.s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na.uni-lj.si/delavnic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igitalna@uni-lj.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96EF-78CA-E64A-9BE6-C5A5230F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sl-SI" sz="4400"/>
              <a:t>Podporne aktivnosti za visokošolske učitelje in sodelavce UL na področju dostopnosti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469D5-62BB-3E4D-A0F0-4C41670F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0538"/>
            <a:ext cx="9144000" cy="1209265"/>
          </a:xfrm>
        </p:spPr>
        <p:txBody>
          <a:bodyPr/>
          <a:lstStyle/>
          <a:p>
            <a:r>
              <a:rPr lang="sl-SI"/>
              <a:t>prof. Janez Bešter, Mateja Bevčič, Sanja Jedrinović, Tadeja Nemanič, mag. Marko Papić, Anže Pratnemer, Center za uporabo IKT v pedagoškem procesu, Univerza v Ljubljani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20566E-C070-2341-A0D7-0712C783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</p:spTree>
    <p:extLst>
      <p:ext uri="{BB962C8B-B14F-4D97-AF65-F5344CB8AC3E}">
        <p14:creationId xmlns:p14="http://schemas.microsoft.com/office/powerpoint/2010/main" val="5601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C325-E574-434D-946E-885A329D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in raziskovanje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897F-7621-9E40-B492-76771F575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b="1" dirty="0"/>
              <a:t>Spremljanje trendov </a:t>
            </a:r>
            <a:r>
              <a:rPr lang="sl-SI" dirty="0"/>
              <a:t>na področju uporabe IKT pri delu s študenti s posebnimi potrebami</a:t>
            </a:r>
          </a:p>
          <a:p>
            <a:r>
              <a:rPr lang="sl-SI" dirty="0"/>
              <a:t>Spodbujanje </a:t>
            </a:r>
            <a:r>
              <a:rPr lang="sl-SI" b="1" dirty="0"/>
              <a:t>razvoja digitalnih kompetenc učiteljev </a:t>
            </a:r>
            <a:r>
              <a:rPr lang="sl-SI" dirty="0"/>
              <a:t>(DigCompEdu)</a:t>
            </a:r>
          </a:p>
          <a:p>
            <a:r>
              <a:rPr lang="sl-SI" b="1" dirty="0"/>
              <a:t>Testiranje in analiza IKT </a:t>
            </a:r>
            <a:r>
              <a:rPr lang="sl-SI" dirty="0"/>
              <a:t>za uporabo v pedagoškem procesu</a:t>
            </a:r>
          </a:p>
          <a:p>
            <a:r>
              <a:rPr lang="sl-SI" b="1" dirty="0"/>
              <a:t>Objava gradiv </a:t>
            </a:r>
            <a:r>
              <a:rPr lang="sl-SI" dirty="0"/>
              <a:t>na temo uporabe IKT v pedagoškemu procesu za delo s študenti s posebnimi potrebami</a:t>
            </a:r>
            <a:endParaRPr lang="sl-SI" b="1" dirty="0"/>
          </a:p>
          <a:p>
            <a:r>
              <a:rPr lang="sl-SI" b="1" dirty="0"/>
              <a:t>Objava primerov dobre prakse</a:t>
            </a:r>
            <a:r>
              <a:rPr lang="sl-SI" dirty="0"/>
              <a:t> uporabe IKT v pedagoškemu procesu za delo s študenti s posebnimi potrebami</a:t>
            </a:r>
          </a:p>
          <a:p>
            <a:r>
              <a:rPr lang="sl-SI" dirty="0">
                <a:cs typeface="Calibri" panose="020F0502020204030204" pitchFamily="34" charset="0"/>
              </a:rPr>
              <a:t>Sodelovanje z učitelji in sodelavci pri </a:t>
            </a:r>
            <a:r>
              <a:rPr lang="sl-SI" b="1" dirty="0">
                <a:cs typeface="Calibri" panose="020F0502020204030204" pitchFamily="34" charset="0"/>
              </a:rPr>
              <a:t>posodabljanju študijskih predmetov z didaktično uporabo IKT</a:t>
            </a:r>
          </a:p>
          <a:p>
            <a:r>
              <a:rPr lang="sl-SI" dirty="0">
                <a:cs typeface="Calibri" panose="020F0502020204030204" pitchFamily="34" charset="0"/>
              </a:rPr>
              <a:t>Več na spletni strani: </a:t>
            </a:r>
            <a:r>
              <a:rPr lang="sl-SI" dirty="0">
                <a:cs typeface="Calibri" panose="020F0502020204030204" pitchFamily="34" charset="0"/>
                <a:hlinkClick r:id="rId2"/>
              </a:rPr>
              <a:t>https://digitalna.uni-lj.si/</a:t>
            </a:r>
            <a:r>
              <a:rPr lang="sl-SI" dirty="0">
                <a:cs typeface="Calibri" panose="020F0502020204030204" pitchFamily="34" charset="0"/>
              </a:rPr>
              <a:t>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7475F-E6FD-EA48-96F8-A717F87F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0E57A-F98E-374F-989C-3CA93C83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68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D3C7-6C6F-FA41-872E-BBD861AF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285"/>
            <a:ext cx="10515600" cy="1325563"/>
          </a:xfrm>
        </p:spPr>
        <p:txBody>
          <a:bodyPr>
            <a:normAutofit/>
          </a:bodyPr>
          <a:lstStyle/>
          <a:p>
            <a:r>
              <a:rPr lang="en-SI" dirty="0"/>
              <a:t>Pilotne posodobitve študijskih predmetov z uporabo 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8A67-5E50-7C4F-A523-A623AED66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697"/>
            <a:ext cx="5334000" cy="3742266"/>
          </a:xfrm>
        </p:spPr>
        <p:txBody>
          <a:bodyPr>
            <a:normAutofit/>
          </a:bodyPr>
          <a:lstStyle/>
          <a:p>
            <a:pPr marL="285750" indent="-285750"/>
            <a:r>
              <a:rPr lang="en-SI" sz="2400" dirty="0">
                <a:latin typeface="Trebuchet MS" panose="020B0703020202090204" pitchFamily="34" charset="0"/>
              </a:rPr>
              <a:t>Priprava načrta pilotne posodobitve po predpripravljeni predlogi</a:t>
            </a:r>
          </a:p>
          <a:p>
            <a:pPr marL="285750" indent="-285750"/>
            <a:r>
              <a:rPr lang="en-SI" sz="2400" dirty="0">
                <a:latin typeface="Trebuchet MS" panose="020B0703020202090204" pitchFamily="34" charset="0"/>
              </a:rPr>
              <a:t>Posredovanje predloga predvidoma </a:t>
            </a:r>
            <a:r>
              <a:rPr lang="en-SI" sz="2400" b="1" dirty="0">
                <a:latin typeface="Trebuchet MS" panose="020B0703020202090204" pitchFamily="34" charset="0"/>
              </a:rPr>
              <a:t>do konca junija 2021 </a:t>
            </a:r>
            <a:r>
              <a:rPr lang="en-SI" sz="2400" dirty="0">
                <a:latin typeface="Trebuchet MS" panose="020B0703020202090204" pitchFamily="34" charset="0"/>
              </a:rPr>
              <a:t>na e-naslov </a:t>
            </a:r>
            <a:r>
              <a:rPr lang="en-SI" sz="2400" dirty="0">
                <a:latin typeface="Trebuchet MS" panose="020B0703020202090204" pitchFamily="34" charset="0"/>
                <a:hlinkClick r:id="rId2"/>
              </a:rPr>
              <a:t>digitalna@uni-lj.si</a:t>
            </a:r>
            <a:endParaRPr lang="en-SI" sz="2400" dirty="0">
              <a:latin typeface="Trebuchet MS" panose="020B0703020202090204" pitchFamily="34" charset="0"/>
            </a:endParaRPr>
          </a:p>
          <a:p>
            <a:pPr marL="285750" indent="-285750"/>
            <a:r>
              <a:rPr lang="en-SI" sz="2400" dirty="0">
                <a:latin typeface="Trebuchet MS" panose="020B0703020202090204" pitchFamily="34" charset="0"/>
              </a:rPr>
              <a:t>Priključitev skupini v MS Teams</a:t>
            </a:r>
            <a:endParaRPr lang="en-SI" sz="24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22555BE-1C92-5B43-B4D4-5D7810F46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2921" y="2152386"/>
            <a:ext cx="5181600" cy="374226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A9880-5446-6944-AAB1-AB5BCAC2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20A8-4517-BC46-84ED-DDED9E6A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13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CC70-8156-AA47-A052-B88F2D31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52578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 err="1">
                <a:latin typeface="+mj-lt"/>
              </a:rPr>
              <a:t>Vzpostavitev</a:t>
            </a:r>
            <a:r>
              <a:rPr lang="en-US" sz="4200" b="1" dirty="0">
                <a:latin typeface="+mj-lt"/>
              </a:rPr>
              <a:t> </a:t>
            </a:r>
            <a:r>
              <a:rPr lang="en-US" sz="4200" b="1" dirty="0" err="1">
                <a:latin typeface="+mj-lt"/>
              </a:rPr>
              <a:t>skupnosti</a:t>
            </a:r>
            <a:r>
              <a:rPr lang="en-US" sz="4200" b="1" dirty="0">
                <a:latin typeface="+mj-lt"/>
              </a:rPr>
              <a:t> </a:t>
            </a:r>
            <a:r>
              <a:rPr lang="en-US" sz="4200" b="1" dirty="0" err="1">
                <a:latin typeface="+mj-lt"/>
              </a:rPr>
              <a:t>multiplikatorjev</a:t>
            </a:r>
            <a:endParaRPr lang="en-US" sz="42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F86B-8159-6C4B-9B6A-8A17DEE6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18497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 err="1"/>
              <a:t>Okolje</a:t>
            </a:r>
            <a:r>
              <a:rPr lang="en-US" sz="2400" dirty="0"/>
              <a:t>, </a:t>
            </a:r>
            <a:r>
              <a:rPr lang="en-US" sz="2400" dirty="0" err="1"/>
              <a:t>kjer</a:t>
            </a:r>
            <a:r>
              <a:rPr lang="en-US" sz="2400" dirty="0"/>
              <a:t> </a:t>
            </a:r>
            <a:r>
              <a:rPr lang="en-US" sz="2400" dirty="0" err="1"/>
              <a:t>bo</a:t>
            </a:r>
            <a:r>
              <a:rPr lang="en-US" sz="2400" dirty="0"/>
              <a:t> </a:t>
            </a:r>
            <a:r>
              <a:rPr lang="en-US" sz="2400" dirty="0" err="1"/>
              <a:t>zagotovljen</a:t>
            </a:r>
            <a:r>
              <a:rPr lang="en-US" sz="2400" dirty="0"/>
              <a:t> </a:t>
            </a:r>
            <a:r>
              <a:rPr lang="en-US" sz="2400" dirty="0" err="1"/>
              <a:t>prenos</a:t>
            </a:r>
            <a:r>
              <a:rPr lang="en-US" sz="2400" dirty="0"/>
              <a:t> </a:t>
            </a:r>
            <a:r>
              <a:rPr lang="en-US" sz="2400" dirty="0" err="1"/>
              <a:t>spoznanj</a:t>
            </a:r>
            <a:r>
              <a:rPr lang="en-US" sz="2400" dirty="0"/>
              <a:t> o </a:t>
            </a:r>
            <a:r>
              <a:rPr lang="en-US" sz="2400" dirty="0" err="1"/>
              <a:t>uporabi</a:t>
            </a:r>
            <a:r>
              <a:rPr lang="en-US" sz="2400" dirty="0"/>
              <a:t> IKT v </a:t>
            </a:r>
            <a:r>
              <a:rPr lang="en-US" sz="2400" dirty="0" err="1"/>
              <a:t>pedagoškem</a:t>
            </a:r>
            <a:r>
              <a:rPr lang="en-US" sz="2400" dirty="0"/>
              <a:t> </a:t>
            </a:r>
            <a:r>
              <a:rPr lang="en-US" sz="2400" dirty="0" err="1"/>
              <a:t>procesu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Svetovanje</a:t>
            </a:r>
            <a:r>
              <a:rPr lang="en-US" dirty="0"/>
              <a:t> in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visokošolskim</a:t>
            </a:r>
            <a:r>
              <a:rPr lang="en-US" dirty="0"/>
              <a:t> </a:t>
            </a:r>
            <a:r>
              <a:rPr lang="en-US" dirty="0" err="1"/>
              <a:t>učiteljem</a:t>
            </a:r>
            <a:r>
              <a:rPr lang="en-US" dirty="0"/>
              <a:t> in </a:t>
            </a:r>
            <a:r>
              <a:rPr lang="en-US" dirty="0" err="1"/>
              <a:t>sodelavcem</a:t>
            </a:r>
            <a:endParaRPr lang="en-US" dirty="0"/>
          </a:p>
          <a:p>
            <a:pPr lvl="1"/>
            <a:r>
              <a:rPr lang="en-US" dirty="0" err="1"/>
              <a:t>Izvedba</a:t>
            </a:r>
            <a:r>
              <a:rPr lang="en-US" dirty="0"/>
              <a:t> </a:t>
            </a:r>
            <a:r>
              <a:rPr lang="en-US" dirty="0" err="1"/>
              <a:t>usposabljanj</a:t>
            </a:r>
            <a:endParaRPr lang="en-US" dirty="0"/>
          </a:p>
          <a:p>
            <a:pPr lvl="1"/>
            <a:r>
              <a:rPr lang="en-US" dirty="0" err="1"/>
              <a:t>Sodelovanje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dogodkih</a:t>
            </a:r>
            <a:r>
              <a:rPr lang="en-US" dirty="0"/>
              <a:t> </a:t>
            </a:r>
            <a:r>
              <a:rPr lang="en-US" dirty="0" err="1"/>
              <a:t>izmenjave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</a:t>
            </a:r>
            <a:r>
              <a:rPr lang="en-US" dirty="0" err="1"/>
              <a:t>praks</a:t>
            </a:r>
            <a:endParaRPr lang="en-US" dirty="0"/>
          </a:p>
          <a:p>
            <a:pPr lvl="1"/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gradiv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ipd</a:t>
            </a:r>
            <a:r>
              <a:rPr lang="en-US" dirty="0"/>
              <a:t>.</a:t>
            </a:r>
          </a:p>
          <a:p>
            <a:r>
              <a:rPr lang="en-SI" sz="2400" dirty="0"/>
              <a:t>Interes za sodelovanje predvidoma </a:t>
            </a:r>
            <a:r>
              <a:rPr lang="en-SI" sz="2400" b="1" dirty="0"/>
              <a:t>do konca junija 2021 </a:t>
            </a:r>
            <a:r>
              <a:rPr lang="en-SI" sz="2400" dirty="0"/>
              <a:t>na e-naslov </a:t>
            </a:r>
            <a:r>
              <a:rPr lang="en-SI" sz="2400" dirty="0">
                <a:hlinkClick r:id="rId2"/>
              </a:rPr>
              <a:t>digitalna@uni-lj.si</a:t>
            </a:r>
            <a:endParaRPr lang="en-SI" sz="2400" dirty="0"/>
          </a:p>
          <a:p>
            <a:endParaRPr lang="en-US" sz="2300" dirty="0">
              <a:latin typeface="+mn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8E4C3E-1988-624C-AA05-A5B255AA0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97" y="0"/>
            <a:ext cx="6883399" cy="68579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DD600-E5D5-134B-A33D-FC9A069F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A1F57-DA2C-5F4B-A9BB-E9ECC92B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297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27C3-5FDA-E84A-8C07-894BD69B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Še</a:t>
            </a:r>
            <a:r>
              <a:rPr lang="en-GB" dirty="0"/>
              <a:t> </a:t>
            </a:r>
            <a:r>
              <a:rPr lang="en-GB" dirty="0" err="1"/>
              <a:t>nekaj</a:t>
            </a:r>
            <a:r>
              <a:rPr lang="en-GB" dirty="0"/>
              <a:t> o </a:t>
            </a:r>
            <a:r>
              <a:rPr lang="en-GB" dirty="0" err="1"/>
              <a:t>tehnologiji</a:t>
            </a:r>
            <a:r>
              <a:rPr lang="en-GB" dirty="0"/>
              <a:t>: </a:t>
            </a:r>
            <a:r>
              <a:rPr lang="en-GB" dirty="0" err="1"/>
              <a:t>Enotno</a:t>
            </a:r>
            <a:r>
              <a:rPr lang="en-GB" dirty="0"/>
              <a:t> </a:t>
            </a:r>
            <a:r>
              <a:rPr lang="en-GB" dirty="0" err="1"/>
              <a:t>učno</a:t>
            </a:r>
            <a:r>
              <a:rPr lang="en-GB" dirty="0"/>
              <a:t> </a:t>
            </a:r>
            <a:r>
              <a:rPr lang="en-GB" dirty="0" err="1"/>
              <a:t>okolje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203A972-73A5-A84C-A0C1-B5319DDA2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572" y="1738767"/>
            <a:ext cx="5181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000" dirty="0"/>
              <a:t>Arhitektura</a:t>
            </a:r>
            <a:r>
              <a:rPr lang="en-GB" sz="2000" dirty="0"/>
              <a:t> med </a:t>
            </a:r>
            <a:r>
              <a:rPr lang="en-GB" sz="2000" dirty="0" err="1"/>
              <a:t>seboj</a:t>
            </a:r>
            <a:r>
              <a:rPr lang="en-GB" sz="2000" dirty="0"/>
              <a:t> </a:t>
            </a:r>
            <a:r>
              <a:rPr lang="en-GB" sz="2000" dirty="0" err="1"/>
              <a:t>povezanih</a:t>
            </a:r>
            <a:r>
              <a:rPr lang="en-GB" sz="2000" dirty="0"/>
              <a:t>, </a:t>
            </a:r>
            <a:r>
              <a:rPr lang="en-GB" sz="2000" dirty="0" err="1"/>
              <a:t>oziroma</a:t>
            </a:r>
            <a:r>
              <a:rPr lang="en-GB" sz="2000" dirty="0"/>
              <a:t> </a:t>
            </a:r>
            <a:r>
              <a:rPr lang="en-GB" sz="2000" dirty="0" err="1"/>
              <a:t>integriranih</a:t>
            </a:r>
            <a:r>
              <a:rPr lang="en-GB" sz="2000" dirty="0"/>
              <a:t> </a:t>
            </a:r>
            <a:r>
              <a:rPr lang="en-GB" sz="2000" dirty="0" err="1"/>
              <a:t>spletnih</a:t>
            </a:r>
            <a:r>
              <a:rPr lang="en-GB" sz="2000" dirty="0"/>
              <a:t> </a:t>
            </a:r>
            <a:r>
              <a:rPr lang="en-GB" sz="2000" dirty="0" err="1"/>
              <a:t>aplikacij</a:t>
            </a:r>
            <a:r>
              <a:rPr lang="en-GB" sz="2000" dirty="0"/>
              <a:t>, </a:t>
            </a:r>
            <a:r>
              <a:rPr lang="en-GB" sz="2000" dirty="0" err="1"/>
              <a:t>ki</a:t>
            </a:r>
            <a:r>
              <a:rPr lang="en-GB" sz="2000" dirty="0"/>
              <a:t> so </a:t>
            </a:r>
            <a:r>
              <a:rPr lang="en-GB" sz="2000" dirty="0" err="1"/>
              <a:t>namenjene</a:t>
            </a:r>
            <a:r>
              <a:rPr lang="en-GB" sz="2000" dirty="0"/>
              <a:t> </a:t>
            </a:r>
            <a:r>
              <a:rPr lang="en-GB" sz="2000" dirty="0" err="1"/>
              <a:t>izvedbi</a:t>
            </a:r>
            <a:r>
              <a:rPr lang="en-GB" sz="2000" dirty="0"/>
              <a:t> IKT </a:t>
            </a:r>
            <a:r>
              <a:rPr lang="en-GB" sz="2000" dirty="0" err="1"/>
              <a:t>podprtega</a:t>
            </a:r>
            <a:r>
              <a:rPr lang="en-GB" sz="2000" dirty="0"/>
              <a:t> </a:t>
            </a:r>
            <a:r>
              <a:rPr lang="en-GB" sz="2000" dirty="0" err="1"/>
              <a:t>pedagoškega</a:t>
            </a:r>
            <a:r>
              <a:rPr lang="en-GB" sz="2000" dirty="0"/>
              <a:t> </a:t>
            </a:r>
            <a:r>
              <a:rPr lang="en-GB" sz="2000" dirty="0" err="1"/>
              <a:t>procesa</a:t>
            </a:r>
            <a:r>
              <a:rPr lang="en-GB" sz="2000" dirty="0"/>
              <a:t> za </a:t>
            </a:r>
            <a:r>
              <a:rPr lang="en-GB" sz="2000" dirty="0" err="1"/>
              <a:t>vse</a:t>
            </a:r>
            <a:r>
              <a:rPr lang="en-GB" sz="2000" dirty="0"/>
              <a:t> </a:t>
            </a:r>
            <a:r>
              <a:rPr lang="en-GB" sz="2000" dirty="0" err="1"/>
              <a:t>visokošolske</a:t>
            </a:r>
            <a:r>
              <a:rPr lang="en-GB" sz="2000" dirty="0"/>
              <a:t> </a:t>
            </a:r>
            <a:r>
              <a:rPr lang="en-GB" sz="2000" dirty="0" err="1"/>
              <a:t>učitelje</a:t>
            </a:r>
            <a:r>
              <a:rPr lang="en-GB" sz="2000" dirty="0"/>
              <a:t> </a:t>
            </a:r>
            <a:r>
              <a:rPr lang="en-GB" sz="2000" dirty="0" err="1"/>
              <a:t>oziroma</a:t>
            </a:r>
            <a:r>
              <a:rPr lang="en-GB" sz="2000" dirty="0"/>
              <a:t> </a:t>
            </a:r>
            <a:r>
              <a:rPr lang="en-GB" sz="2000" dirty="0" err="1"/>
              <a:t>članice</a:t>
            </a:r>
            <a:r>
              <a:rPr lang="en-GB" sz="2000" dirty="0"/>
              <a:t> </a:t>
            </a:r>
            <a:r>
              <a:rPr lang="en-GB" sz="2000" dirty="0" err="1"/>
              <a:t>Univerze</a:t>
            </a:r>
            <a:r>
              <a:rPr lang="en-GB" sz="2000" dirty="0"/>
              <a:t> v </a:t>
            </a:r>
            <a:r>
              <a:rPr lang="en-GB" sz="2000" dirty="0" err="1"/>
              <a:t>Ljubljani</a:t>
            </a:r>
            <a:r>
              <a:rPr lang="en-GB" sz="2000" dirty="0"/>
              <a:t>.</a:t>
            </a:r>
          </a:p>
          <a:p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celovito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ravnanje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digitalnimi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učnimi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viri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čim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večja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dostopnost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aktivna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vključenost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študentov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poučevanje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bodisi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obliki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kombiniranega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hibridnega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študija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kot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podpora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tradicionalnim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oblikam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poučevanja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podpora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različnim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oblikam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vrednotenja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znanja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postopna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uvedba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namestitev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povezovanje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integracija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IKT</a:t>
            </a:r>
          </a:p>
          <a:p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spletnih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orodij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okolij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uporabljajo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pedagoškem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procesu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Content Placeholder 9" descr="Arhitektura učnega okolja">
            <a:extLst>
              <a:ext uri="{FF2B5EF4-FFF2-40B4-BE49-F238E27FC236}">
                <a16:creationId xmlns:a16="http://schemas.microsoft.com/office/drawing/2014/main" id="{7D76D285-EC00-3846-AFCE-1977A6311F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417571"/>
            <a:ext cx="5902501" cy="27762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754D2-FF3F-BA49-A888-AB5D54C3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F3E59-8391-D640-A03E-7F5817CD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2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B6B8-2E90-AF45-9FBC-391223E2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Še</a:t>
            </a:r>
            <a:r>
              <a:rPr lang="en-GB" dirty="0"/>
              <a:t> </a:t>
            </a:r>
            <a:r>
              <a:rPr lang="en-GB" dirty="0" err="1"/>
              <a:t>nekaj</a:t>
            </a:r>
            <a:r>
              <a:rPr lang="en-GB" dirty="0"/>
              <a:t> o </a:t>
            </a:r>
            <a:r>
              <a:rPr lang="en-GB" dirty="0" err="1"/>
              <a:t>tehnologiji</a:t>
            </a:r>
            <a:r>
              <a:rPr lang="en-GB" dirty="0"/>
              <a:t>: </a:t>
            </a:r>
            <a:r>
              <a:rPr lang="en-GB" dirty="0" err="1"/>
              <a:t>Multimedija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F02FAAC-B97E-1B40-96FD-44980A2775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 err="1"/>
              <a:t>Uvedba</a:t>
            </a:r>
            <a:r>
              <a:rPr lang="en-GB" sz="2000" dirty="0"/>
              <a:t> </a:t>
            </a:r>
            <a:r>
              <a:rPr lang="en-GB" sz="2000" dirty="0" err="1"/>
              <a:t>multimedijskega</a:t>
            </a:r>
            <a:r>
              <a:rPr lang="en-GB" sz="2000" dirty="0"/>
              <a:t> </a:t>
            </a:r>
            <a:r>
              <a:rPr lang="en-GB" sz="2000" dirty="0" err="1"/>
              <a:t>repozitorija</a:t>
            </a:r>
            <a:r>
              <a:rPr lang="en-GB" sz="2000" dirty="0"/>
              <a:t>, </a:t>
            </a:r>
            <a:r>
              <a:rPr lang="en-GB" sz="2000" dirty="0" err="1"/>
              <a:t>sistema</a:t>
            </a:r>
            <a:r>
              <a:rPr lang="en-GB" sz="2000" dirty="0"/>
              <a:t> za </a:t>
            </a:r>
            <a:r>
              <a:rPr lang="en-GB" sz="2000" dirty="0" err="1"/>
              <a:t>avtomatski</a:t>
            </a:r>
            <a:r>
              <a:rPr lang="en-GB" sz="2000" dirty="0"/>
              <a:t> </a:t>
            </a:r>
            <a:r>
              <a:rPr lang="en-GB" sz="2000" dirty="0" err="1"/>
              <a:t>zajem</a:t>
            </a:r>
            <a:r>
              <a:rPr lang="en-GB" sz="2000" dirty="0"/>
              <a:t> </a:t>
            </a:r>
            <a:r>
              <a:rPr lang="en-GB" sz="2000" dirty="0" err="1"/>
              <a:t>predavanj</a:t>
            </a:r>
            <a:r>
              <a:rPr lang="en-GB" sz="2000" dirty="0"/>
              <a:t>, </a:t>
            </a:r>
            <a:r>
              <a:rPr lang="en-GB" sz="2000" dirty="0" err="1"/>
              <a:t>multimedijske</a:t>
            </a:r>
            <a:r>
              <a:rPr lang="en-GB" sz="2000" dirty="0"/>
              <a:t> </a:t>
            </a:r>
            <a:r>
              <a:rPr lang="en-GB" sz="2000" dirty="0" err="1"/>
              <a:t>opreme</a:t>
            </a:r>
            <a:r>
              <a:rPr lang="en-GB" sz="2000" dirty="0"/>
              <a:t> po </a:t>
            </a:r>
            <a:r>
              <a:rPr lang="en-GB" sz="2000" dirty="0" err="1"/>
              <a:t>članicah</a:t>
            </a:r>
            <a:r>
              <a:rPr lang="en-GB" sz="2000" dirty="0"/>
              <a:t> (</a:t>
            </a:r>
            <a:r>
              <a:rPr lang="en-GB" sz="2000" dirty="0" err="1"/>
              <a:t>predavalnice</a:t>
            </a:r>
            <a:r>
              <a:rPr lang="en-GB" sz="2000" dirty="0"/>
              <a:t>, </a:t>
            </a:r>
            <a:r>
              <a:rPr lang="en-GB" sz="2000" dirty="0" err="1"/>
              <a:t>prostori</a:t>
            </a:r>
            <a:r>
              <a:rPr lang="en-GB" sz="2000" dirty="0"/>
              <a:t>)</a:t>
            </a:r>
          </a:p>
          <a:p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(2021) 4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piloti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multimedijski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repozitorij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/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izbira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članic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UL</a:t>
            </a:r>
          </a:p>
          <a:p>
            <a:pPr lvl="1"/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tehnična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postavitev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rešitev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strani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ponudnikov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didaktična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tehnična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pomoč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članicam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uporabi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(2021) 3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piloti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avtomatski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zajem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predavanj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/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izbira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članic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UL</a:t>
            </a:r>
          </a:p>
          <a:p>
            <a:pPr lvl="1"/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tehnična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postavitev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rešitev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strani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ponudnikov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didaktična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tehnična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pomoč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članicam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uporabi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izbor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najbolj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primerne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rešitve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funkcionalnosti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uporabnost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razpis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produkcijska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postavitev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integracija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9509B-3A68-6A41-8618-A1614441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3B1A3-FBA0-5748-B1DF-B3F4D26B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14</a:t>
            </a:fld>
            <a:endParaRPr lang="sl-SI"/>
          </a:p>
        </p:txBody>
      </p:sp>
      <p:pic>
        <p:nvPicPr>
          <p:cNvPr id="13" name="Content Placeholder 12" descr="Arhitektura učnega okolja - poudarjena vključitev funkcionalnosti, ki še niso implementirane: multimedijskega repozitorija, avtomatskega zajema predavanj, video portala ter pomen funkcionalnosti, ki so na UL že na voljo: videokonferenčno okolje in možnost izvedbe webinarjev.">
            <a:extLst>
              <a:ext uri="{FF2B5EF4-FFF2-40B4-BE49-F238E27FC236}">
                <a16:creationId xmlns:a16="http://schemas.microsoft.com/office/drawing/2014/main" id="{9C4CA4D4-6059-F64E-ABF3-AE1D5DE5F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36085"/>
            <a:ext cx="5181600" cy="2930417"/>
          </a:xfrm>
        </p:spPr>
      </p:pic>
    </p:spTree>
    <p:extLst>
      <p:ext uri="{BB962C8B-B14F-4D97-AF65-F5344CB8AC3E}">
        <p14:creationId xmlns:p14="http://schemas.microsoft.com/office/powerpoint/2010/main" val="265576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ABA2-F480-7C4B-9DAB-0CAD5DA3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Vzpostavitev</a:t>
            </a:r>
            <a:r>
              <a:rPr lang="en-GB" dirty="0"/>
              <a:t> </a:t>
            </a:r>
            <a:r>
              <a:rPr lang="en-GB" dirty="0" err="1"/>
              <a:t>skupnosti</a:t>
            </a:r>
            <a:r>
              <a:rPr lang="en-GB" dirty="0"/>
              <a:t> IKT </a:t>
            </a:r>
            <a:r>
              <a:rPr lang="en-GB" dirty="0" err="1"/>
              <a:t>strokovnjakov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7E86-8286-6C4F-9A81-CCA344FE5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Predlogi in pobude glede tehnologij uporabljenih v pedagoškem procesu</a:t>
            </a:r>
            <a:r>
              <a:rPr lang="en-SI" sz="2400" dirty="0"/>
              <a:t>:</a:t>
            </a:r>
          </a:p>
          <a:p>
            <a:pPr lvl="1"/>
            <a:r>
              <a:rPr lang="en-SI" sz="2000" dirty="0"/>
              <a:t>Enotno učno okolje</a:t>
            </a:r>
          </a:p>
          <a:p>
            <a:pPr lvl="1"/>
            <a:r>
              <a:rPr lang="sl-SI" sz="2000" dirty="0"/>
              <a:t>Multimedijski repozitorij in piloti</a:t>
            </a:r>
            <a:endParaRPr lang="en-SI" sz="2000" dirty="0"/>
          </a:p>
          <a:p>
            <a:pPr lvl="1"/>
            <a:r>
              <a:rPr lang="en-SI" sz="2000" dirty="0"/>
              <a:t>Lecture Capture in piloti </a:t>
            </a:r>
          </a:p>
          <a:p>
            <a:pPr lvl="1"/>
            <a:r>
              <a:rPr lang="en-SI" sz="2000" dirty="0"/>
              <a:t>Nove rešitve, povezave in integracije, reševanje izzivov vezanih za uporabo IKT v pedagoškem procesu po članicah UL</a:t>
            </a:r>
          </a:p>
          <a:p>
            <a:pPr lvl="1"/>
            <a:r>
              <a:rPr lang="en-GB" sz="2000" dirty="0" err="1"/>
              <a:t>i</a:t>
            </a:r>
            <a:r>
              <a:rPr lang="en-SI" sz="2000" dirty="0"/>
              <a:t>pd.</a:t>
            </a:r>
          </a:p>
          <a:p>
            <a:pPr marL="285750" indent="-285750">
              <a:buFontTx/>
              <a:buChar char="-"/>
            </a:pPr>
            <a:r>
              <a:rPr lang="en-SI" sz="2400" dirty="0"/>
              <a:t>Zainteresirani naj posredujejo željo po vključitvi v skupnost </a:t>
            </a:r>
            <a:r>
              <a:rPr lang="en-SI" sz="2400" b="1" dirty="0"/>
              <a:t>do ponedeljka, 31. 5. do konca delovnega dne </a:t>
            </a:r>
            <a:r>
              <a:rPr lang="en-SI" sz="2400" dirty="0"/>
              <a:t>na e-naslov </a:t>
            </a:r>
            <a:r>
              <a:rPr lang="en-SI" sz="2400" dirty="0">
                <a:hlinkClick r:id="rId2"/>
              </a:rPr>
              <a:t>digitalna@uni-lj.si</a:t>
            </a:r>
            <a:endParaRPr lang="en-SI" sz="2400" dirty="0"/>
          </a:p>
          <a:p>
            <a:pPr marL="285750" indent="-285750">
              <a:buFontTx/>
              <a:buChar char="-"/>
            </a:pPr>
            <a:r>
              <a:rPr lang="en-SI" sz="2400" dirty="0"/>
              <a:t>Online srečanja, skupno odložišče gradiv, komunikacija po e-pošti, srečanja v živo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FE087-C75D-4F40-A127-0C2941C3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E5010-510E-EB48-99FF-7E477252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15</a:t>
            </a:fld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7866E-92D3-3044-9975-747AFC1B9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89571" y="5406748"/>
            <a:ext cx="1981200" cy="4485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SI" sz="1600" b="0" i="0" kern="1200" dirty="0">
                <a:solidFill>
                  <a:srgbClr val="CB333B"/>
                </a:solidFill>
                <a:latin typeface="Trebuchet MS" panose="020B0703020202090204" pitchFamily="34" charset="0"/>
                <a:ea typeface="+mn-ea"/>
                <a:cs typeface="+mn-cs"/>
              </a:rPr>
              <a:t>Kako sodelovati?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9EBE3D-7160-3C4A-B691-65A636C15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3538" y="5587494"/>
            <a:ext cx="833266" cy="83326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CFDC01F-6224-0248-A915-982EDABC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6920" y="5751089"/>
            <a:ext cx="528962" cy="528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BBF61-931F-304A-A9B9-638241F8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24229" y="5387603"/>
            <a:ext cx="1981200" cy="4485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SI" sz="1600" b="0" i="0" kern="1200" dirty="0">
                <a:solidFill>
                  <a:srgbClr val="CB333B"/>
                </a:solidFill>
                <a:latin typeface="Trebuchet MS" panose="020B0703020202090204" pitchFamily="34" charset="0"/>
                <a:ea typeface="+mn-ea"/>
                <a:cs typeface="+mn-cs"/>
              </a:rPr>
              <a:t>Vloga sodelujočih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BDF639-F727-AF40-81E0-3122A5CA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3062" y="5774301"/>
            <a:ext cx="528962" cy="528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76748-2B69-084C-9E5B-8AFCD6ACB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6943" y="5404384"/>
            <a:ext cx="1981200" cy="4485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SI" sz="1600" b="0" i="0" kern="1200" dirty="0">
                <a:solidFill>
                  <a:srgbClr val="CB333B"/>
                </a:solidFill>
                <a:latin typeface="Trebuchet MS" panose="020B0703020202090204" pitchFamily="34" charset="0"/>
                <a:ea typeface="+mn-ea"/>
                <a:cs typeface="+mn-cs"/>
              </a:rPr>
              <a:t>Kriteriji za izbor</a:t>
            </a:r>
          </a:p>
        </p:txBody>
      </p:sp>
    </p:spTree>
    <p:extLst>
      <p:ext uri="{BB962C8B-B14F-4D97-AF65-F5344CB8AC3E}">
        <p14:creationId xmlns:p14="http://schemas.microsoft.com/office/powerpoint/2010/main" val="2135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4ECC-9A05-7D4E-AEC5-12759524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/>
              <a:t>Dostopnost za vse – sodelovanje z DŠIS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CF9A0-1900-3D42-A84A-1CF376F7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Sodelovanje C</a:t>
            </a:r>
            <a:r>
              <a:rPr lang="en-US" dirty="0"/>
              <a:t>enter </a:t>
            </a:r>
            <a:r>
              <a:rPr lang="sl-SI" dirty="0"/>
              <a:t>DiUL - Društvo študentov invalidov Slovenije</a:t>
            </a:r>
            <a:r>
              <a:rPr lang="en-US" dirty="0"/>
              <a:t> (D</a:t>
            </a:r>
            <a:r>
              <a:rPr lang="sl-SI" dirty="0"/>
              <a:t>ŠIS</a:t>
            </a:r>
            <a:r>
              <a:rPr lang="en-US" dirty="0"/>
              <a:t>)</a:t>
            </a:r>
            <a:endParaRPr lang="sl-SI" dirty="0"/>
          </a:p>
          <a:p>
            <a:pPr lvl="1"/>
            <a:r>
              <a:rPr lang="sl-SI" dirty="0"/>
              <a:t>vključitev v izvedbo pilotnih posodobitev,</a:t>
            </a:r>
          </a:p>
          <a:p>
            <a:pPr lvl="1"/>
            <a:r>
              <a:rPr lang="sl-SI" dirty="0"/>
              <a:t>izvedba usmerjenih webinarjev in delavnic;</a:t>
            </a:r>
          </a:p>
          <a:p>
            <a:pPr lvl="1"/>
            <a:r>
              <a:rPr lang="sl-SI" dirty="0"/>
              <a:t>vzorčni primer predmeta v spletnih učilnicah za dostopnost za vse</a:t>
            </a:r>
          </a:p>
          <a:p>
            <a:r>
              <a:rPr lang="sl-SI" dirty="0"/>
              <a:t>testiranje programske opreme - p</a:t>
            </a:r>
            <a:r>
              <a:rPr lang="en-GB" dirty="0" err="1"/>
              <a:t>ovečanje</a:t>
            </a:r>
            <a:r>
              <a:rPr lang="en-GB" dirty="0"/>
              <a:t> </a:t>
            </a:r>
            <a:r>
              <a:rPr lang="en-GB" dirty="0" err="1"/>
              <a:t>dostopnosti</a:t>
            </a:r>
            <a:r>
              <a:rPr lang="en-GB" dirty="0"/>
              <a:t> za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učenju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daljavo</a:t>
            </a:r>
            <a:r>
              <a:rPr lang="en-GB" dirty="0"/>
              <a:t>, s </a:t>
            </a:r>
            <a:r>
              <a:rPr lang="en-GB" dirty="0" err="1"/>
              <a:t>poudarkom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študentih</a:t>
            </a:r>
            <a:r>
              <a:rPr lang="en-GB" dirty="0"/>
              <a:t> s </a:t>
            </a:r>
            <a:r>
              <a:rPr lang="en-GB" dirty="0" err="1"/>
              <a:t>posebnimi</a:t>
            </a:r>
            <a:r>
              <a:rPr lang="en-GB" dirty="0"/>
              <a:t> </a:t>
            </a:r>
            <a:r>
              <a:rPr lang="en-GB" dirty="0" err="1"/>
              <a:t>potrebami</a:t>
            </a:r>
            <a:endParaRPr lang="sl-SI" dirty="0"/>
          </a:p>
          <a:p>
            <a:pPr lvl="1"/>
            <a:r>
              <a:rPr lang="en-GB" dirty="0" err="1"/>
              <a:t>podpora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risanju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Draft:builder</a:t>
            </a:r>
            <a:r>
              <a:rPr lang="en-GB" dirty="0"/>
              <a:t>); </a:t>
            </a:r>
            <a:r>
              <a:rPr lang="en-GB" dirty="0" err="1"/>
              <a:t>pisanje</a:t>
            </a:r>
            <a:r>
              <a:rPr lang="en-GB" dirty="0"/>
              <a:t> </a:t>
            </a:r>
            <a:r>
              <a:rPr lang="en-GB" dirty="0" err="1"/>
              <a:t>dislektiki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Ginger, </a:t>
            </a:r>
            <a:r>
              <a:rPr lang="en-GB" dirty="0" err="1"/>
              <a:t>GothIT</a:t>
            </a:r>
            <a:r>
              <a:rPr lang="en-GB" dirty="0"/>
              <a:t>); </a:t>
            </a:r>
            <a:r>
              <a:rPr lang="en-GB" dirty="0" err="1"/>
              <a:t>pripomočki</a:t>
            </a:r>
            <a:r>
              <a:rPr lang="en-GB" dirty="0"/>
              <a:t> za </a:t>
            </a:r>
            <a:r>
              <a:rPr lang="en-GB" dirty="0" err="1"/>
              <a:t>matematiko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MathTalk</a:t>
            </a:r>
            <a:r>
              <a:rPr lang="en-GB" dirty="0"/>
              <a:t>, </a:t>
            </a:r>
            <a:r>
              <a:rPr lang="en-GB" dirty="0" err="1"/>
              <a:t>MathSim</a:t>
            </a:r>
            <a:r>
              <a:rPr lang="en-GB" dirty="0"/>
              <a:t>); za </a:t>
            </a:r>
            <a:r>
              <a:rPr lang="en-GB" dirty="0" err="1"/>
              <a:t>gluhe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Jouse3, Origin instruments, FM </a:t>
            </a:r>
            <a:r>
              <a:rPr lang="en-GB" dirty="0" err="1"/>
              <a:t>sistem</a:t>
            </a:r>
            <a:r>
              <a:rPr lang="en-GB" dirty="0"/>
              <a:t>); </a:t>
            </a:r>
            <a:r>
              <a:rPr lang="en-GB" dirty="0" err="1"/>
              <a:t>Preverjanje</a:t>
            </a:r>
            <a:r>
              <a:rPr lang="en-GB" dirty="0"/>
              <a:t> </a:t>
            </a:r>
            <a:r>
              <a:rPr lang="en-GB" dirty="0" err="1"/>
              <a:t>dostopnosti</a:t>
            </a:r>
            <a:r>
              <a:rPr lang="en-GB" dirty="0"/>
              <a:t>/</a:t>
            </a:r>
            <a:r>
              <a:rPr lang="en-GB" dirty="0" err="1"/>
              <a:t>testiranje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accessiBE</a:t>
            </a:r>
            <a:r>
              <a:rPr lang="en-GB" dirty="0"/>
              <a:t>, </a:t>
            </a:r>
            <a:r>
              <a:rPr lang="en-GB" dirty="0" err="1"/>
              <a:t>DubBot</a:t>
            </a:r>
            <a:r>
              <a:rPr lang="en-GB" dirty="0"/>
              <a:t>, </a:t>
            </a:r>
            <a:r>
              <a:rPr lang="en-GB" dirty="0" err="1"/>
              <a:t>SilkTide</a:t>
            </a:r>
            <a:r>
              <a:rPr lang="en-GB" dirty="0"/>
              <a:t>);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AB125-A576-0548-A3A9-1C94688E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99483-08A1-834A-867E-FE6E1BEA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751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39B1-8467-594D-A76E-79F0E745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772" y="1470026"/>
            <a:ext cx="10515600" cy="2808647"/>
          </a:xfrm>
        </p:spPr>
        <p:txBody>
          <a:bodyPr/>
          <a:lstStyle/>
          <a:p>
            <a:br>
              <a:rPr lang="sl-SI" sz="4000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Vabljeni k sodelovanju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16CB4-B0B7-1F48-8ADC-BA1845556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072" y="4732216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Kontaktni e-naslov: 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digitalna@uni-lj.si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Spletna stran: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https://digitalna.uni-lj.si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Facebook: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4"/>
              </a:rPr>
              <a:t>https://www.facebook.com/centerdigitalnaul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Instagram: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5"/>
              </a:rPr>
              <a:t>https://www.instagram.com/centerdigitalnaul/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B6043-7371-E94B-8FC9-37C892CF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6A595-217C-4C46-A67B-D5E0D19D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17</a:t>
            </a:fld>
            <a:endParaRPr lang="sl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7636B-E1F3-7A4F-AA30-60EBDA908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04" y="4278673"/>
            <a:ext cx="2651490" cy="19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C06B-A5E0-47F0-BD54-03E2593B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Ekipa Centra Digitalna UL</a:t>
            </a:r>
          </a:p>
        </p:txBody>
      </p:sp>
      <p:pic>
        <p:nvPicPr>
          <p:cNvPr id="9" name="Content Placeholder 8" descr="Slika s profilnimi slikami sodelujočih v Centru UL za uporabo IKT v pedagoškem procesu s pripadajočimi e-naslovi. ">
            <a:extLst>
              <a:ext uri="{FF2B5EF4-FFF2-40B4-BE49-F238E27FC236}">
                <a16:creationId xmlns:a16="http://schemas.microsoft.com/office/drawing/2014/main" id="{E070CBF9-4139-9845-B0B4-6330348CA3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76021"/>
            <a:ext cx="5181600" cy="385054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131B0B-5C51-604C-9FAC-437038EFC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491" y="1597834"/>
            <a:ext cx="51816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b="1" dirty="0">
                <a:ea typeface="Cambria" panose="02040503050406030204" pitchFamily="18" charset="0"/>
                <a:cs typeface="Calibri" panose="020F0502020204030204" pitchFamily="34" charset="0"/>
              </a:rPr>
              <a:t>43.000 </a:t>
            </a:r>
            <a:r>
              <a:rPr lang="en-US" sz="2400" b="1" dirty="0" err="1">
                <a:ea typeface="Cambria" panose="02040503050406030204" pitchFamily="18" charset="0"/>
                <a:cs typeface="Calibri" panose="020F0502020204030204" pitchFamily="34" charset="0"/>
              </a:rPr>
              <a:t>študentov</a:t>
            </a:r>
            <a:endParaRPr lang="en-US" sz="24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/>
            <a:r>
              <a:rPr lang="en-US" sz="2400" b="1" dirty="0">
                <a:ea typeface="Cambria" panose="02040503050406030204" pitchFamily="18" charset="0"/>
                <a:cs typeface="Calibri" panose="020F0502020204030204" pitchFamily="34" charset="0"/>
              </a:rPr>
              <a:t>5.600 </a:t>
            </a:r>
            <a:r>
              <a:rPr lang="en-US" sz="2400" b="1" dirty="0" err="1">
                <a:ea typeface="Cambria" panose="02040503050406030204" pitchFamily="18" charset="0"/>
                <a:cs typeface="Calibri" panose="020F0502020204030204" pitchFamily="34" charset="0"/>
              </a:rPr>
              <a:t>zaposlenih</a:t>
            </a:r>
            <a:endParaRPr lang="en-US" sz="24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sl-SI" sz="24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sl-SI" sz="2400" b="1" dirty="0">
                <a:ea typeface="Cambria" panose="02040503050406030204" pitchFamily="18" charset="0"/>
                <a:cs typeface="Calibri" panose="020F0502020204030204" pitchFamily="34" charset="0"/>
              </a:rPr>
              <a:t>Spletna stran </a:t>
            </a:r>
            <a:r>
              <a:rPr lang="sl-SI" sz="2400" dirty="0">
                <a:ea typeface="Cambria" panose="02040503050406030204" pitchFamily="18" charset="0"/>
                <a:cs typeface="Calibri" panose="020F0502020204030204" pitchFamily="34" charset="0"/>
              </a:rPr>
              <a:t>Centra Digitalna UL: </a:t>
            </a:r>
            <a:r>
              <a:rPr lang="sl-SI" sz="2400" dirty="0">
                <a:ea typeface="Cambria" panose="02040503050406030204" pitchFamily="18" charset="0"/>
                <a:cs typeface="Calibri" panose="020F0502020204030204" pitchFamily="34" charset="0"/>
                <a:hlinkClick r:id="rId4"/>
              </a:rPr>
              <a:t>https://digitalna.uni-lj.si</a:t>
            </a:r>
            <a:r>
              <a:rPr lang="sl-SI" sz="2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sl-SI" sz="24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l-SI" sz="2400" b="1" dirty="0">
                <a:ea typeface="Cambria" panose="02040503050406030204" pitchFamily="18" charset="0"/>
                <a:cs typeface="Calibri" panose="020F0502020204030204" pitchFamily="34" charset="0"/>
              </a:rPr>
              <a:t>Mail: </a:t>
            </a:r>
            <a:r>
              <a:rPr lang="sl-SI" sz="2400" dirty="0">
                <a:ea typeface="Cambria" panose="02040503050406030204" pitchFamily="18" charset="0"/>
                <a:cs typeface="Calibri" panose="020F0502020204030204" pitchFamily="34" charset="0"/>
                <a:hlinkClick r:id="rId5"/>
              </a:rPr>
              <a:t>digitalna@uni-lj.si</a:t>
            </a:r>
            <a:endParaRPr lang="sl-SI" sz="24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28AC9279-AB12-4A3B-B2D6-389CBEFEE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032" y="4484169"/>
            <a:ext cx="3558968" cy="2373831"/>
          </a:xfrm>
          <a:prstGeom prst="rect">
            <a:avLst/>
          </a:prstGeom>
          <a:noFill/>
        </p:spPr>
      </p:pic>
      <p:pic>
        <p:nvPicPr>
          <p:cNvPr id="37" name="Graphic 36" descr="Logotip Centra UL za uporabo IKT v pedagoškem procesu">
            <a:extLst>
              <a:ext uri="{FF2B5EF4-FFF2-40B4-BE49-F238E27FC236}">
                <a16:creationId xmlns:a16="http://schemas.microsoft.com/office/drawing/2014/main" id="{7DB89C0F-9B7C-4FD2-AB77-AEE7245FC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6486"/>
          <a:stretch/>
        </p:blipFill>
        <p:spPr>
          <a:xfrm>
            <a:off x="9240332" y="1330963"/>
            <a:ext cx="2673214" cy="12291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D4910-3185-9748-9842-4634D3D0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076CE-BAE2-CC4A-9D35-86AC19B3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461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F138-68D8-4546-B585-7422BCC7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Aktivnosti Centra Digitalna 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FDD30-C55B-4074-A109-79F90DA7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342"/>
            <a:ext cx="10515600" cy="49920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Daljše ime: </a:t>
            </a:r>
            <a:r>
              <a:rPr lang="pl-PL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Center </a:t>
            </a:r>
            <a:r>
              <a:rPr lang="pl-PL" sz="2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Univerze</a:t>
            </a:r>
            <a:r>
              <a:rPr lang="pl-PL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v </a:t>
            </a:r>
            <a:r>
              <a:rPr lang="pl-PL" sz="2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Ljubljani</a:t>
            </a:r>
            <a:r>
              <a:rPr lang="pl-PL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za </a:t>
            </a:r>
            <a:r>
              <a:rPr lang="pl-PL" sz="2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uporabo</a:t>
            </a:r>
            <a:r>
              <a:rPr lang="pl-PL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IKT v </a:t>
            </a:r>
            <a:r>
              <a:rPr lang="pl-PL" sz="2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pedagoškem</a:t>
            </a:r>
            <a:r>
              <a:rPr lang="pl-PL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procesu</a:t>
            </a:r>
            <a:r>
              <a:rPr lang="sl-SI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Izobraževanje in diseminacija:</a:t>
            </a:r>
          </a:p>
          <a:p>
            <a:pPr lvl="1">
              <a:lnSpc>
                <a:spcPct val="100000"/>
              </a:lnSpc>
            </a:pPr>
            <a:r>
              <a:rPr lang="sl-SI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organizacija in izvajanje izobraževanj, delavnic</a:t>
            </a:r>
          </a:p>
          <a:p>
            <a:pPr lvl="1">
              <a:lnSpc>
                <a:spcPct val="100000"/>
              </a:lnSpc>
            </a:pPr>
            <a:r>
              <a:rPr lang="sl-SI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organizacija konferenc, različnih dogodkov za prenos izkušenj, deljenje dobrih praks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Svetovanje:</a:t>
            </a:r>
          </a:p>
          <a:p>
            <a:pPr lvl="1">
              <a:lnSpc>
                <a:spcPct val="100000"/>
              </a:lnSpc>
            </a:pPr>
            <a:r>
              <a:rPr lang="sl-SI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didaktično svetovanje o uporabi IKT</a:t>
            </a:r>
            <a:r>
              <a:rPr lang="sl-SI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(načrtovanje in vpeljava inovativnih učnih pristopov podprtih z IKT, strategije motiviranja študentov, uporaba in izdelava interaktivnih, večpredstavnih učnih in informacijskih gradiv ipd.)</a:t>
            </a:r>
          </a:p>
          <a:p>
            <a:pPr lvl="1">
              <a:lnSpc>
                <a:spcPct val="100000"/>
              </a:lnSpc>
            </a:pPr>
            <a:r>
              <a:rPr lang="sl-SI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tehnično svetovanje o uporabi IKT </a:t>
            </a:r>
            <a:r>
              <a:rPr lang="sl-SI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(izbira najbolj ustrezne IKT glede na želene tehnične specifikacije, IKT za izdelavo interaktivnih, večpredstavnih učnih  gradiv ipd.)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Razvojno-raziskovalna dejavnost:</a:t>
            </a:r>
          </a:p>
          <a:p>
            <a:pPr lvl="1">
              <a:lnSpc>
                <a:spcPct val="100000"/>
              </a:lnSpc>
            </a:pPr>
            <a:r>
              <a:rPr lang="sl-SI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načrtovanje, uvajanje ter vrednotenje novosti s področja poučevanja in učenja ob uporabi IKT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0AD40-C992-9849-9771-B6679AB2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2AB10-B349-734F-81D9-920DC6BC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3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ADA1B7-ED47-7245-88B4-5031CD7C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Umestitev Centra Digitalna UL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399CD5-E75B-F043-AB71-CAC6B1BD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23" y="1606205"/>
            <a:ext cx="10515600" cy="4848985"/>
          </a:xfrm>
        </p:spPr>
        <p:txBody>
          <a:bodyPr>
            <a:normAutofit/>
          </a:bodyPr>
          <a:lstStyle/>
          <a:p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Center Digitalna UL deluje na področju uporabe IKT </a:t>
            </a:r>
            <a:r>
              <a:rPr lang="sl-SI" sz="2133" b="1" dirty="0">
                <a:latin typeface="Calibri" panose="020F0502020204030204" pitchFamily="34" charset="0"/>
                <a:cs typeface="Calibri" panose="020F0502020204030204" pitchFamily="34" charset="0"/>
              </a:rPr>
              <a:t>v pedagoškem procesu</a:t>
            </a:r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Organizacijska enota rektorata UL. S storitvami naslavlja študente in vse članice UL –  učitelje, vodstva in IKT službe članic. </a:t>
            </a:r>
          </a:p>
          <a:p>
            <a:r>
              <a:rPr lang="sl-SI" sz="2133" b="1" dirty="0">
                <a:latin typeface="Calibri" panose="020F0502020204030204" pitchFamily="34" charset="0"/>
                <a:cs typeface="Calibri" panose="020F0502020204030204" pitchFamily="34" charset="0"/>
              </a:rPr>
              <a:t>Sodeluje z IKT službami oz. informatiki na članicah UL:</a:t>
            </a:r>
            <a:endParaRPr lang="en-US" sz="21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211" lvl="3" indent="-416974">
              <a:buFont typeface="Courier New" panose="02070309020205020404" pitchFamily="49" charset="0"/>
              <a:buChar char="o"/>
            </a:pPr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deluje komplementarno;</a:t>
            </a:r>
          </a:p>
          <a:p>
            <a:pPr marL="893211" lvl="3" indent="-416974">
              <a:buFont typeface="Courier New" panose="02070309020205020404" pitchFamily="49" charset="0"/>
              <a:buChar char="o"/>
            </a:pPr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pomaga službam na članicah z didaktičnimi znanji in izkušnjami o rabi IKT v pedagoškem procesu;</a:t>
            </a:r>
          </a:p>
          <a:p>
            <a:pPr marL="893211" lvl="3" indent="-416974">
              <a:buFont typeface="Courier New" panose="02070309020205020404" pitchFamily="49" charset="0"/>
              <a:buChar char="o"/>
            </a:pPr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nudi tehnično svetovanje za aplikacije, ki so v uporabi v pedagoškem procesu;</a:t>
            </a:r>
          </a:p>
          <a:p>
            <a:pPr marL="893211" lvl="3" indent="-416974">
              <a:buFont typeface="Courier New" panose="02070309020205020404" pitchFamily="49" charset="0"/>
              <a:buChar char="o"/>
            </a:pPr>
            <a:r>
              <a:rPr lang="sl-SI" sz="2133" b="1" dirty="0">
                <a:latin typeface="Calibri" panose="020F0502020204030204" pitchFamily="34" charset="0"/>
                <a:cs typeface="Calibri" panose="020F0502020204030204" pitchFamily="34" charset="0"/>
              </a:rPr>
              <a:t>vzpostavlja skupnost za izmenjavo znanj</a:t>
            </a:r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, izkušenj, dobrih praks med IKT službami članic za rabo IKT v pedagoškem procesu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6011" lvl="2" indent="-416974">
              <a:buFont typeface="Courier New" panose="02070309020205020404" pitchFamily="49" charset="0"/>
              <a:buChar char="o"/>
            </a:pPr>
            <a:r>
              <a:rPr lang="sl-SI" sz="2333" b="1" dirty="0">
                <a:latin typeface="Calibri" panose="020F0502020204030204" pitchFamily="34" charset="0"/>
                <a:cs typeface="Calibri" panose="020F0502020204030204" pitchFamily="34" charset="0"/>
              </a:rPr>
              <a:t>Sodeluje z Univerzitetno službo za informatiko (USI):</a:t>
            </a:r>
            <a:endParaRPr lang="en-US" sz="23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3211" lvl="2" indent="-416974">
              <a:buFont typeface="Courier New" panose="02070309020205020404" pitchFamily="49" charset="0"/>
              <a:buChar char="o"/>
            </a:pPr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deluje usklajeno in predlaga novosti s področja IKT v pedagoškem procesu;</a:t>
            </a:r>
          </a:p>
          <a:p>
            <a:pPr marL="893211" lvl="2" indent="-416974">
              <a:buFont typeface="Courier New" panose="02070309020205020404" pitchFamily="49" charset="0"/>
              <a:buChar char="o"/>
            </a:pPr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upošteva protokole in procese ter predlaga nadgradnje.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77EE2-B250-944B-A6F9-A8B840ED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AD58E-9D22-C041-84A7-89A848CD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97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AD5856-9614-D241-9753-7B4707CF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65196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>
                <a:cs typeface="Calibri" panose="020F0502020204030204" pitchFamily="34" charset="0"/>
              </a:rPr>
              <a:t>Način dela Centra Digitalna UL: </a:t>
            </a:r>
            <a:r>
              <a:rPr lang="sl-SI" dirty="0">
                <a:solidFill>
                  <a:srgbClr val="002060"/>
                </a:solidFill>
                <a:cs typeface="Calibri" panose="020F0502020204030204" pitchFamily="34" charset="0"/>
              </a:rPr>
              <a:t>sodelovanje</a:t>
            </a:r>
            <a:endParaRPr lang="en-S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DBE20C-A61F-1F44-8BA3-E2A24C20C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966" y="1841466"/>
            <a:ext cx="10515600" cy="4351338"/>
          </a:xfrm>
        </p:spPr>
        <p:txBody>
          <a:bodyPr>
            <a:normAutofit/>
          </a:bodyPr>
          <a:lstStyle/>
          <a:p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Izzivov in nalog je veliko, zato je edini način, da Center Digitalna UL na njih uspešno odgovori sodelovanje ter izmenjava dobrih praks: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/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s službami na univerzitetni ravni: Rektorat, Univerzitetna služba za 1. in 2. stopnjo, Univerzitetna služba za doktorski študij, Univerzitetna služba za kakovost, Univerzitetna služba za informatiko, Karierni centri UL ...;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/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s strokovnjaki – visokošolskimi učitelji in raziskovalci na vseh članicah, ki uvajajo IKT v pedagoški proces na posameznih članicah, že imajo izkušnje, sodelujejo/so sodelovali na preteklih projektih iz področja;</a:t>
            </a:r>
          </a:p>
          <a:p>
            <a:pPr marL="380990" indent="-380990" algn="just"/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postopno uvajanje distribuirane podpore in storitev ter </a:t>
            </a:r>
            <a:r>
              <a:rPr lang="sl-SI" sz="2133" b="1" dirty="0">
                <a:latin typeface="Calibri" panose="020F0502020204030204" pitchFamily="34" charset="0"/>
                <a:cs typeface="Calibri" panose="020F0502020204030204" pitchFamily="34" charset="0"/>
              </a:rPr>
              <a:t>vključevanje strokovnjakov članic, ki bodo izrazili željo ter imajo znanje in izkušnje. </a:t>
            </a:r>
            <a:endParaRPr lang="sl-SI" sz="21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133" dirty="0">
                <a:latin typeface="Calibri" panose="020F0502020204030204" pitchFamily="34" charset="0"/>
                <a:cs typeface="Calibri" panose="020F0502020204030204" pitchFamily="34" charset="0"/>
              </a:rPr>
              <a:t>Obveščanje in identifikacija idej ter delitev dobrih praks so ključnega pomena. Zato bo Center Digitalna UL skrbel za redno komunikacijo z vsemi zainteresiranimi.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8F111-98E9-2E47-9AD4-0C8368C1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00E38B-4715-B341-8442-AFE57EBE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25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4B373B-CB78-4946-9A64-29639F99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Kaj počnemo?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7B5C-B1DB-314F-95D1-A3736C9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SI" b="1" dirty="0"/>
              <a:t>Odziv na situacijo, ki jo je prinesel Covid-19</a:t>
            </a:r>
          </a:p>
          <a:p>
            <a:pPr marL="0" indent="0" algn="ctr">
              <a:buNone/>
            </a:pPr>
            <a:r>
              <a:rPr lang="en-SI" dirty="0"/>
              <a:t>[“Emergency remote teaching”]</a:t>
            </a:r>
          </a:p>
          <a:p>
            <a:pPr marL="0" indent="0" algn="ctr">
              <a:buNone/>
            </a:pPr>
            <a:r>
              <a:rPr lang="sl-SI" sz="2000" i="1" dirty="0"/>
              <a:t>Odziv na izredne razmere</a:t>
            </a:r>
            <a:endParaRPr lang="en-SI" sz="2000" i="1" dirty="0"/>
          </a:p>
          <a:p>
            <a:pPr marL="0" indent="0" algn="ctr">
              <a:buNone/>
            </a:pPr>
            <a:endParaRPr lang="en-SI" dirty="0"/>
          </a:p>
          <a:p>
            <a:pPr marL="0" indent="0" algn="ctr">
              <a:buNone/>
            </a:pPr>
            <a:r>
              <a:rPr lang="en-SI" dirty="0"/>
              <a:t>… premik na …</a:t>
            </a:r>
          </a:p>
          <a:p>
            <a:pPr marL="0" indent="0" algn="ctr">
              <a:buNone/>
            </a:pPr>
            <a:endParaRPr lang="en-SI" dirty="0"/>
          </a:p>
          <a:p>
            <a:pPr marL="0" indent="0" algn="ctr">
              <a:buNone/>
            </a:pPr>
            <a:r>
              <a:rPr lang="en-SI" b="1" dirty="0"/>
              <a:t>Premišljen razvoj z IKT podprtega poučevanja in učenja</a:t>
            </a:r>
          </a:p>
          <a:p>
            <a:pPr marL="0" indent="0" algn="ctr">
              <a:buNone/>
            </a:pPr>
            <a:r>
              <a:rPr lang="en-GB" sz="2000" i="1" dirty="0"/>
              <a:t>A</a:t>
            </a:r>
            <a:r>
              <a:rPr lang="en-SI" sz="2000" i="1" dirty="0"/>
              <a:t>ktivna vloga študentov, uporaba različnih didaktičnih pristopov, metod in oblik dela, podprtih z IKT</a:t>
            </a:r>
          </a:p>
          <a:p>
            <a:pPr marL="0" indent="0" algn="ctr">
              <a:buNone/>
            </a:pPr>
            <a:endParaRPr lang="en-SI" dirty="0"/>
          </a:p>
          <a:p>
            <a:endParaRPr lang="en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977D8-22C2-D443-A83E-286C269A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D5F5E-E95D-7F48-8C61-6ABAFBB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36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B197-2CE2-FB47-AECA-FD89F6DB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Kaj smo naredili od oktobra 2020 do sedaj?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69A0-913C-0D41-A2BA-90FD347D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5592"/>
            <a:ext cx="10515600" cy="48033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SI" b="1" dirty="0"/>
              <a:t>Izobraževanje in diseminacija</a:t>
            </a:r>
            <a:endParaRPr lang="en-SI" dirty="0"/>
          </a:p>
          <a:p>
            <a:pPr lvl="1"/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65 </a:t>
            </a:r>
            <a:r>
              <a:rPr lang="en-GB" dirty="0" err="1"/>
              <a:t>webinarjev</a:t>
            </a:r>
            <a:r>
              <a:rPr lang="en-GB" dirty="0"/>
              <a:t>, z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1800 </a:t>
            </a:r>
            <a:r>
              <a:rPr lang="en-GB" dirty="0" err="1"/>
              <a:t>udeleženci</a:t>
            </a:r>
            <a:endParaRPr lang="en-GB" dirty="0"/>
          </a:p>
          <a:p>
            <a:pPr lvl="1"/>
            <a:r>
              <a:rPr lang="en-GB" dirty="0"/>
              <a:t>24 </a:t>
            </a:r>
            <a:r>
              <a:rPr lang="en-GB" dirty="0" err="1"/>
              <a:t>spletnih</a:t>
            </a:r>
            <a:r>
              <a:rPr lang="en-GB" dirty="0"/>
              <a:t> </a:t>
            </a:r>
            <a:r>
              <a:rPr lang="en-GB" dirty="0" err="1"/>
              <a:t>delavnic</a:t>
            </a:r>
            <a:r>
              <a:rPr lang="en-GB" dirty="0"/>
              <a:t>, z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100 </a:t>
            </a:r>
            <a:r>
              <a:rPr lang="en-GB" dirty="0" err="1"/>
              <a:t>udeleženci</a:t>
            </a:r>
            <a:r>
              <a:rPr lang="en-GB" dirty="0"/>
              <a:t> </a:t>
            </a:r>
            <a:endParaRPr lang="en-SI" b="1" dirty="0"/>
          </a:p>
          <a:p>
            <a:r>
              <a:rPr lang="en-SI" b="1" dirty="0"/>
              <a:t>Svetovanje:</a:t>
            </a:r>
          </a:p>
          <a:p>
            <a:pPr lvl="1"/>
            <a:r>
              <a:rPr lang="en-SI" b="1" dirty="0"/>
              <a:t>Didaktično:</a:t>
            </a:r>
          </a:p>
          <a:p>
            <a:pPr lvl="2"/>
            <a:r>
              <a:rPr lang="en-GB" dirty="0"/>
              <a:t>V</a:t>
            </a:r>
            <a:r>
              <a:rPr lang="en-SI" dirty="0"/>
              <a:t>eč kot 170 srečanj, z več kot 120 visokošolskimi učitelji in sodelavci UL</a:t>
            </a:r>
          </a:p>
          <a:p>
            <a:pPr lvl="1"/>
            <a:r>
              <a:rPr lang="en-SI" b="1" dirty="0"/>
              <a:t>Tehnično:</a:t>
            </a:r>
          </a:p>
          <a:p>
            <a:pPr lvl="2"/>
            <a:r>
              <a:rPr lang="en-SI" dirty="0"/>
              <a:t>Več kot 30 srečanj z več kot 60 </a:t>
            </a:r>
            <a:r>
              <a:rPr lang="en-GB" dirty="0" err="1"/>
              <a:t>visokošolskih</a:t>
            </a:r>
            <a:r>
              <a:rPr lang="en-GB" dirty="0"/>
              <a:t> </a:t>
            </a:r>
            <a:r>
              <a:rPr lang="en-GB" dirty="0" err="1"/>
              <a:t>učiteljev</a:t>
            </a:r>
            <a:r>
              <a:rPr lang="en-GB" dirty="0"/>
              <a:t>, IT </a:t>
            </a:r>
            <a:r>
              <a:rPr lang="en-GB" dirty="0" err="1"/>
              <a:t>strokovnjakov</a:t>
            </a:r>
            <a:r>
              <a:rPr lang="en-GB" dirty="0"/>
              <a:t>, </a:t>
            </a:r>
            <a:r>
              <a:rPr lang="en-GB" dirty="0" err="1"/>
              <a:t>sodelavcev</a:t>
            </a:r>
            <a:r>
              <a:rPr lang="en-GB" dirty="0"/>
              <a:t> v </a:t>
            </a:r>
            <a:r>
              <a:rPr lang="en-GB" dirty="0" err="1"/>
              <a:t>študentskih</a:t>
            </a:r>
            <a:r>
              <a:rPr lang="en-GB" dirty="0"/>
              <a:t> </a:t>
            </a:r>
            <a:r>
              <a:rPr lang="en-GB" dirty="0" err="1"/>
              <a:t>pisarnah</a:t>
            </a:r>
            <a:r>
              <a:rPr lang="en-GB" dirty="0"/>
              <a:t>, </a:t>
            </a:r>
            <a:r>
              <a:rPr lang="en-GB" dirty="0" err="1"/>
              <a:t>vodstva</a:t>
            </a:r>
            <a:r>
              <a:rPr lang="en-GB" dirty="0"/>
              <a:t> </a:t>
            </a:r>
            <a:r>
              <a:rPr lang="en-GB" dirty="0" err="1"/>
              <a:t>članic</a:t>
            </a:r>
            <a:endParaRPr lang="en-GB" dirty="0"/>
          </a:p>
          <a:p>
            <a:r>
              <a:rPr lang="en-SI" b="1" dirty="0"/>
              <a:t>Razvoj in raziskovanje:</a:t>
            </a:r>
          </a:p>
          <a:p>
            <a:pPr lvl="1"/>
            <a:r>
              <a:rPr lang="en-SI" dirty="0"/>
              <a:t>Izdelanih več kot 100 gradiv, ogledanih več kot 6000-krat s strani 1600 obiskovalcev spletne strani</a:t>
            </a:r>
          </a:p>
          <a:p>
            <a:pPr lvl="1"/>
            <a:r>
              <a:rPr lang="en-GB" dirty="0" err="1"/>
              <a:t>Vzpostavitev</a:t>
            </a:r>
            <a:r>
              <a:rPr lang="en-GB" dirty="0"/>
              <a:t> </a:t>
            </a:r>
            <a:r>
              <a:rPr lang="en-GB" dirty="0" err="1"/>
              <a:t>spletnih</a:t>
            </a:r>
            <a:r>
              <a:rPr lang="en-GB" dirty="0"/>
              <a:t> </a:t>
            </a:r>
            <a:r>
              <a:rPr lang="en-GB" dirty="0" err="1"/>
              <a:t>učilnic</a:t>
            </a:r>
            <a:r>
              <a:rPr lang="en-GB" dirty="0"/>
              <a:t> za 5 </a:t>
            </a:r>
            <a:r>
              <a:rPr lang="en-GB" dirty="0" err="1"/>
              <a:t>članic</a:t>
            </a:r>
            <a:r>
              <a:rPr lang="en-GB" dirty="0"/>
              <a:t> UL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26827-45A5-D542-B4B5-E1C8311C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6893-3AF0-DC48-B536-9309640F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026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CDD6-7674-3449-A9D0-8089A975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Izobraževanje in diseminacija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C933E-0E4B-8A4E-81DE-D06C139A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2214562"/>
            <a:ext cx="5181600" cy="242887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B4F7BA-2813-E643-9B89-E81FBEC054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sl-SI" dirty="0"/>
              <a:t>Od avgusta 2021 naprej že 7. izvedba</a:t>
            </a:r>
          </a:p>
          <a:p>
            <a:pPr marL="285750" indent="-285750"/>
            <a:r>
              <a:rPr lang="sl-SI" b="1" dirty="0"/>
              <a:t>24 spletnih delavnic </a:t>
            </a:r>
            <a:r>
              <a:rPr lang="sl-SI" dirty="0"/>
              <a:t>na temo didaktične uporabe IKT</a:t>
            </a:r>
          </a:p>
          <a:p>
            <a:pPr marL="285750" indent="-285750"/>
            <a:r>
              <a:rPr lang="sl-SI" dirty="0"/>
              <a:t>Več kot </a:t>
            </a:r>
            <a:r>
              <a:rPr lang="sl-SI" b="1" dirty="0"/>
              <a:t>20 orodij </a:t>
            </a:r>
            <a:r>
              <a:rPr lang="sl-SI" dirty="0"/>
              <a:t>z dodanim pregledom možnosti uporabe IKT za prilagajanje pri delu s študenti s posebnimi potrebami</a:t>
            </a:r>
          </a:p>
          <a:p>
            <a:pPr marL="285750" indent="-285750"/>
            <a:r>
              <a:rPr lang="sl-SI" dirty="0"/>
              <a:t>Več na: </a:t>
            </a:r>
            <a:r>
              <a:rPr lang="sl-SI" dirty="0">
                <a:hlinkClick r:id="rId3"/>
              </a:rPr>
              <a:t>https://digitalna.uni-lj.si/delavnice/</a:t>
            </a:r>
            <a:r>
              <a:rPr lang="sl-SI" dirty="0"/>
              <a:t> </a:t>
            </a:r>
          </a:p>
          <a:p>
            <a:endParaRPr lang="en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679F0-5B5B-5B4C-92DA-670E32B0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40694-6F94-F84C-BAD3-7FD0DD0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35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C325-E574-434D-946E-885A329D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sl-SI" dirty="0"/>
              <a:t>Svetovanje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897F-7621-9E40-B492-76771F57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8"/>
            <a:ext cx="10515600" cy="5006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000" b="1" dirty="0">
                <a:solidFill>
                  <a:srgbClr val="CB333B"/>
                </a:solidFill>
              </a:rPr>
              <a:t>Didaktično svetovanje: </a:t>
            </a:r>
          </a:p>
          <a:p>
            <a:pPr lvl="1">
              <a:lnSpc>
                <a:spcPct val="120000"/>
              </a:lnSpc>
            </a:pPr>
            <a:r>
              <a:rPr lang="sl-SI" sz="2000" dirty="0"/>
              <a:t>Smernice za pripravo gradiv in dejavnosti (</a:t>
            </a:r>
            <a:r>
              <a:rPr lang="sl-SI" sz="2000" b="1" dirty="0"/>
              <a:t>UDL guidelines</a:t>
            </a:r>
            <a:r>
              <a:rPr lang="sl-SI" sz="2000" dirty="0"/>
              <a:t>)</a:t>
            </a:r>
          </a:p>
          <a:p>
            <a:pPr lvl="1">
              <a:lnSpc>
                <a:spcPct val="120000"/>
              </a:lnSpc>
            </a:pPr>
            <a:r>
              <a:rPr lang="sl-SI" sz="2000" b="1" dirty="0"/>
              <a:t>Dostopnost in vključenost študentov </a:t>
            </a:r>
            <a:r>
              <a:rPr lang="sl-SI" sz="2000" dirty="0"/>
              <a:t>(dostop do študijskih virov in dejavnosti, upoštevanje in odziv na pričakovanja, zmožnosti, omejitve)</a:t>
            </a:r>
          </a:p>
          <a:p>
            <a:pPr lvl="1">
              <a:lnSpc>
                <a:spcPct val="120000"/>
              </a:lnSpc>
            </a:pPr>
            <a:r>
              <a:rPr lang="sl-SI" sz="2000" b="1" dirty="0"/>
              <a:t>Diferenciacija in personalizacija </a:t>
            </a:r>
            <a:r>
              <a:rPr lang="sl-SI" sz="2000" dirty="0"/>
              <a:t>(naslavljanje različnih učnih potreb študentov)</a:t>
            </a:r>
          </a:p>
          <a:p>
            <a:pPr lvl="1">
              <a:lnSpc>
                <a:spcPct val="120000"/>
              </a:lnSpc>
            </a:pPr>
            <a:r>
              <a:rPr lang="sl-SI" sz="2000" b="1" dirty="0"/>
              <a:t>Aktivno vključevanje študentov </a:t>
            </a:r>
            <a:r>
              <a:rPr lang="sl-SI" sz="2000" dirty="0"/>
              <a:t>(spodbujanje aktivnega in ustvarjalnega sodelovanja, spodbujanje transverzalnih veščin, poglobljenjega razmišljanja in ustvarjalnega izražanja)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000" b="1" dirty="0">
                <a:solidFill>
                  <a:srgbClr val="CB333B"/>
                </a:solidFill>
              </a:rPr>
              <a:t>Tehnično svetovanje:</a:t>
            </a:r>
          </a:p>
          <a:p>
            <a:pPr lvl="1">
              <a:lnSpc>
                <a:spcPct val="120000"/>
              </a:lnSpc>
            </a:pPr>
            <a:r>
              <a:rPr lang="sl-SI" sz="2000" b="1" dirty="0"/>
              <a:t>Smernice za oblikovanje spletnih strani</a:t>
            </a:r>
          </a:p>
          <a:p>
            <a:pPr lvl="1">
              <a:lnSpc>
                <a:spcPct val="120000"/>
              </a:lnSpc>
            </a:pPr>
            <a:r>
              <a:rPr lang="sl-SI" sz="2000" dirty="0"/>
              <a:t>Izbira IKT glede na tehnične specfikacije</a:t>
            </a:r>
            <a:endParaRPr lang="sl-SI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2000" b="1" dirty="0">
                <a:solidFill>
                  <a:srgbClr val="CB333B"/>
                </a:solidFill>
              </a:rPr>
              <a:t>Kontakt</a:t>
            </a:r>
            <a:r>
              <a:rPr lang="sl-SI" sz="2000" dirty="0"/>
              <a:t>: </a:t>
            </a:r>
            <a:r>
              <a:rPr lang="sl-SI" sz="2000" dirty="0">
                <a:hlinkClick r:id="rId2"/>
              </a:rPr>
              <a:t>digitalna@uni-lj.si</a:t>
            </a:r>
            <a:r>
              <a:rPr lang="sl-SI" sz="2000" dirty="0"/>
              <a:t> </a:t>
            </a:r>
            <a:endParaRPr lang="sl-SI" sz="20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C0A11-E93F-D547-B1EE-3C0245AE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Posvet učitelji učiteljem: Zagotavljanje dostopnega študijskega okolja za vse študentke in študente, spletni dogodek, 28. 5.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2C638-C34C-024D-9F23-77203A06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CCC8-634E-AC4B-8360-EA5BDDD5CE4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73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7AEDF1A99E2749833C3FDCAA50D901" ma:contentTypeVersion="13" ma:contentTypeDescription="Ustvari nov dokument." ma:contentTypeScope="" ma:versionID="4b8102808898e7f7ba369cab86d28222">
  <xsd:schema xmlns:xsd="http://www.w3.org/2001/XMLSchema" xmlns:xs="http://www.w3.org/2001/XMLSchema" xmlns:p="http://schemas.microsoft.com/office/2006/metadata/properties" xmlns:ns2="494efd3e-2876-4bfd-b3a8-cb7287c21c82" xmlns:ns3="2efd884e-cbdb-43c8-a2c1-006a5acf38c0" targetNamespace="http://schemas.microsoft.com/office/2006/metadata/properties" ma:root="true" ma:fieldsID="245714ac22164c86910d129f00d6c1fe" ns2:_="" ns3:_="">
    <xsd:import namespace="494efd3e-2876-4bfd-b3a8-cb7287c21c82"/>
    <xsd:import namespace="2efd884e-cbdb-43c8-a2c1-006a5acf3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efd3e-2876-4bfd-b3a8-cb7287c21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d884e-cbdb-43c8-a2c1-006a5acf3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5D942-3198-4EAA-99E9-D11082CF6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efd3e-2876-4bfd-b3a8-cb7287c21c82"/>
    <ds:schemaRef ds:uri="2efd884e-cbdb-43c8-a2c1-006a5acf3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CDA1C6-39F3-4BF0-945F-0CBA3EE7E5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BD4D5A-BF3E-4CE3-978D-C3572F0A9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1770</Words>
  <Application>Microsoft Macintosh PowerPoint</Application>
  <PresentationFormat>Widescreen</PresentationFormat>
  <Paragraphs>172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Trebuchet MS</vt:lpstr>
      <vt:lpstr>Office Theme</vt:lpstr>
      <vt:lpstr>Podporne aktivnosti za visokošolske učitelje in sodelavce UL na področju dostopnosti</vt:lpstr>
      <vt:lpstr>Ekipa Centra Digitalna UL</vt:lpstr>
      <vt:lpstr>Aktivnosti Centra Digitalna UL</vt:lpstr>
      <vt:lpstr>Umestitev Centra Digitalna UL</vt:lpstr>
      <vt:lpstr>Način dela Centra Digitalna UL: sodelovanje</vt:lpstr>
      <vt:lpstr>Kaj počnemo?</vt:lpstr>
      <vt:lpstr>Kaj smo naredili od oktobra 2020 do sedaj?</vt:lpstr>
      <vt:lpstr>Izobraževanje in diseminacija</vt:lpstr>
      <vt:lpstr>Svetovanje</vt:lpstr>
      <vt:lpstr>Razvoj in raziskovanje</vt:lpstr>
      <vt:lpstr>Pilotne posodobitve študijskih predmetov z uporabo IKT</vt:lpstr>
      <vt:lpstr>Vzpostavitev skupnosti multiplikatorjev</vt:lpstr>
      <vt:lpstr>Še nekaj o tehnologiji: Enotno učno okolje</vt:lpstr>
      <vt:lpstr>Še nekaj o tehnologiji: Multimedija</vt:lpstr>
      <vt:lpstr>Vzpostavitev skupnosti IKT strokovnjakov</vt:lpstr>
      <vt:lpstr>Dostopnost za vse – sodelovanje z DŠIS</vt:lpstr>
      <vt:lpstr> Vabljeni k sodelovanju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Bevčič, Mateja</dc:creator>
  <cp:lastModifiedBy>Jedrinović, Sanja</cp:lastModifiedBy>
  <cp:revision>6</cp:revision>
  <dcterms:created xsi:type="dcterms:W3CDTF">2021-05-25T07:11:54Z</dcterms:created>
  <dcterms:modified xsi:type="dcterms:W3CDTF">2021-06-02T07:47:03Z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0x0101008F7AEDF1A99E2749833C3FDCAA50D901</vt:lpwstr>
  </property>
</Properties>
</file>